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4"/>
  </p:sldMasterIdLst>
  <p:notesMasterIdLst>
    <p:notesMasterId r:id="rId13"/>
  </p:notesMasterIdLst>
  <p:handoutMasterIdLst>
    <p:handoutMasterId r:id="rId14"/>
  </p:handoutMasterIdLst>
  <p:sldIdLst>
    <p:sldId id="326" r:id="rId5"/>
    <p:sldId id="325" r:id="rId6"/>
    <p:sldId id="312" r:id="rId7"/>
    <p:sldId id="319" r:id="rId8"/>
    <p:sldId id="303" r:id="rId9"/>
    <p:sldId id="318" r:id="rId10"/>
    <p:sldId id="323" r:id="rId11"/>
    <p:sldId id="324" r:id="rId12"/>
  </p:sldIdLst>
  <p:sldSz cx="9144000" cy="6858000" type="screen4x3"/>
  <p:notesSz cx="7315200" cy="9601200"/>
  <p:defaultTextStyle>
    <a:defPPr>
      <a:defRPr lang="en-US"/>
    </a:defPPr>
    <a:lvl1pPr algn="ctr" rtl="0" eaLnBrk="0" fontAlgn="base" hangingPunct="0">
      <a:lnSpc>
        <a:spcPct val="80000"/>
      </a:lnSpc>
      <a:spcBef>
        <a:spcPct val="0"/>
      </a:spcBef>
      <a:spcAft>
        <a:spcPct val="0"/>
      </a:spcAft>
      <a:buClr>
        <a:schemeClr val="bg1"/>
      </a:buClr>
      <a:defRPr sz="900" kern="1200">
        <a:solidFill>
          <a:schemeClr val="tx1"/>
        </a:solidFill>
        <a:latin typeface="Arial" charset="0"/>
        <a:ea typeface="+mn-ea"/>
        <a:cs typeface="+mn-cs"/>
      </a:defRPr>
    </a:lvl1pPr>
    <a:lvl2pPr marL="457200" algn="ctr" rtl="0" eaLnBrk="0" fontAlgn="base" hangingPunct="0">
      <a:lnSpc>
        <a:spcPct val="80000"/>
      </a:lnSpc>
      <a:spcBef>
        <a:spcPct val="0"/>
      </a:spcBef>
      <a:spcAft>
        <a:spcPct val="0"/>
      </a:spcAft>
      <a:buClr>
        <a:schemeClr val="bg1"/>
      </a:buClr>
      <a:defRPr sz="900" kern="1200">
        <a:solidFill>
          <a:schemeClr val="tx1"/>
        </a:solidFill>
        <a:latin typeface="Arial" charset="0"/>
        <a:ea typeface="+mn-ea"/>
        <a:cs typeface="+mn-cs"/>
      </a:defRPr>
    </a:lvl2pPr>
    <a:lvl3pPr marL="914400" algn="ctr" rtl="0" eaLnBrk="0" fontAlgn="base" hangingPunct="0">
      <a:lnSpc>
        <a:spcPct val="80000"/>
      </a:lnSpc>
      <a:spcBef>
        <a:spcPct val="0"/>
      </a:spcBef>
      <a:spcAft>
        <a:spcPct val="0"/>
      </a:spcAft>
      <a:buClr>
        <a:schemeClr val="bg1"/>
      </a:buClr>
      <a:defRPr sz="900" kern="1200">
        <a:solidFill>
          <a:schemeClr val="tx1"/>
        </a:solidFill>
        <a:latin typeface="Arial" charset="0"/>
        <a:ea typeface="+mn-ea"/>
        <a:cs typeface="+mn-cs"/>
      </a:defRPr>
    </a:lvl3pPr>
    <a:lvl4pPr marL="1371600" algn="ctr" rtl="0" eaLnBrk="0" fontAlgn="base" hangingPunct="0">
      <a:lnSpc>
        <a:spcPct val="80000"/>
      </a:lnSpc>
      <a:spcBef>
        <a:spcPct val="0"/>
      </a:spcBef>
      <a:spcAft>
        <a:spcPct val="0"/>
      </a:spcAft>
      <a:buClr>
        <a:schemeClr val="bg1"/>
      </a:buClr>
      <a:defRPr sz="900" kern="1200">
        <a:solidFill>
          <a:schemeClr val="tx1"/>
        </a:solidFill>
        <a:latin typeface="Arial" charset="0"/>
        <a:ea typeface="+mn-ea"/>
        <a:cs typeface="+mn-cs"/>
      </a:defRPr>
    </a:lvl4pPr>
    <a:lvl5pPr marL="1828800" algn="ctr" rtl="0" eaLnBrk="0" fontAlgn="base" hangingPunct="0">
      <a:lnSpc>
        <a:spcPct val="80000"/>
      </a:lnSpc>
      <a:spcBef>
        <a:spcPct val="0"/>
      </a:spcBef>
      <a:spcAft>
        <a:spcPct val="0"/>
      </a:spcAft>
      <a:buClr>
        <a:schemeClr val="bg1"/>
      </a:buClr>
      <a:defRPr sz="900" kern="1200">
        <a:solidFill>
          <a:schemeClr val="tx1"/>
        </a:solidFill>
        <a:latin typeface="Arial" charset="0"/>
        <a:ea typeface="+mn-ea"/>
        <a:cs typeface="+mn-cs"/>
      </a:defRPr>
    </a:lvl5pPr>
    <a:lvl6pPr marL="2286000" algn="l" defTabSz="914400" rtl="0" eaLnBrk="1" latinLnBrk="0" hangingPunct="1">
      <a:defRPr sz="900" kern="1200">
        <a:solidFill>
          <a:schemeClr val="tx1"/>
        </a:solidFill>
        <a:latin typeface="Arial" charset="0"/>
        <a:ea typeface="+mn-ea"/>
        <a:cs typeface="+mn-cs"/>
      </a:defRPr>
    </a:lvl6pPr>
    <a:lvl7pPr marL="2743200" algn="l" defTabSz="914400" rtl="0" eaLnBrk="1" latinLnBrk="0" hangingPunct="1">
      <a:defRPr sz="900" kern="1200">
        <a:solidFill>
          <a:schemeClr val="tx1"/>
        </a:solidFill>
        <a:latin typeface="Arial" charset="0"/>
        <a:ea typeface="+mn-ea"/>
        <a:cs typeface="+mn-cs"/>
      </a:defRPr>
    </a:lvl7pPr>
    <a:lvl8pPr marL="3200400" algn="l" defTabSz="914400" rtl="0" eaLnBrk="1" latinLnBrk="0" hangingPunct="1">
      <a:defRPr sz="900" kern="1200">
        <a:solidFill>
          <a:schemeClr val="tx1"/>
        </a:solidFill>
        <a:latin typeface="Arial" charset="0"/>
        <a:ea typeface="+mn-ea"/>
        <a:cs typeface="+mn-cs"/>
      </a:defRPr>
    </a:lvl8pPr>
    <a:lvl9pPr marL="3657600" algn="l" defTabSz="914400" rtl="0" eaLnBrk="1" latinLnBrk="0" hangingPunct="1">
      <a:defRPr sz="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9">
          <p15:clr>
            <a:srgbClr val="A4A3A4"/>
          </p15:clr>
        </p15:guide>
        <p15:guide id="2" orient="horz" pos="534">
          <p15:clr>
            <a:srgbClr val="A4A3A4"/>
          </p15:clr>
        </p15:guide>
        <p15:guide id="3" orient="horz" pos="235">
          <p15:clr>
            <a:srgbClr val="A4A3A4"/>
          </p15:clr>
        </p15:guide>
        <p15:guide id="4" orient="horz" pos="3888">
          <p15:clr>
            <a:srgbClr val="A4A3A4"/>
          </p15:clr>
        </p15:guide>
        <p15:guide id="5" pos="2880">
          <p15:clr>
            <a:srgbClr val="A4A3A4"/>
          </p15:clr>
        </p15:guide>
        <p15:guide id="6" pos="149">
          <p15:clr>
            <a:srgbClr val="A4A3A4"/>
          </p15:clr>
        </p15:guide>
        <p15:guide id="7" pos="5624">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E6CD"/>
    <a:srgbClr val="EBEBFF"/>
    <a:srgbClr val="FFFFCD"/>
    <a:srgbClr val="E1FFE1"/>
    <a:srgbClr val="D1E8FF"/>
    <a:srgbClr val="ECEFF8"/>
    <a:srgbClr val="FFFFA3"/>
    <a:srgbClr val="F3FFF3"/>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7" autoAdjust="0"/>
    <p:restoredTop sz="98983" autoAdjust="0"/>
  </p:normalViewPr>
  <p:slideViewPr>
    <p:cSldViewPr snapToGrid="0">
      <p:cViewPr varScale="1">
        <p:scale>
          <a:sx n="62" d="100"/>
          <a:sy n="62" d="100"/>
        </p:scale>
        <p:origin x="1308" y="40"/>
      </p:cViewPr>
      <p:guideLst>
        <p:guide orient="horz" pos="649"/>
        <p:guide orient="horz" pos="534"/>
        <p:guide orient="horz" pos="235"/>
        <p:guide orient="horz" pos="3888"/>
        <p:guide pos="2880"/>
        <p:guide pos="149"/>
        <p:guide pos="5624"/>
      </p:guideLst>
    </p:cSldViewPr>
  </p:slideViewPr>
  <p:outlineViewPr>
    <p:cViewPr>
      <p:scale>
        <a:sx n="33" d="100"/>
        <a:sy n="33" d="100"/>
      </p:scale>
      <p:origin x="0" y="3114"/>
    </p:cViewPr>
  </p:outlineViewPr>
  <p:notesTextViewPr>
    <p:cViewPr>
      <p:scale>
        <a:sx n="100" d="100"/>
        <a:sy n="100" d="100"/>
      </p:scale>
      <p:origin x="0" y="0"/>
    </p:cViewPr>
  </p:notesTextViewPr>
  <p:notesViewPr>
    <p:cSldViewPr snapToGrid="0">
      <p:cViewPr varScale="1">
        <p:scale>
          <a:sx n="77" d="100"/>
          <a:sy n="77" d="100"/>
        </p:scale>
        <p:origin x="-197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337922" name="Rectangle 2"/>
          <p:cNvSpPr>
            <a:spLocks noGrp="1" noChangeArrowheads="1"/>
          </p:cNvSpPr>
          <p:nvPr>
            <p:ph type="hdr" sz="quarter"/>
          </p:nvPr>
        </p:nvSpPr>
        <p:spPr bwMode="auto">
          <a:xfrm>
            <a:off x="0" y="0"/>
            <a:ext cx="3190875" cy="471488"/>
          </a:xfrm>
          <a:prstGeom prst="rect">
            <a:avLst/>
          </a:prstGeom>
          <a:noFill/>
          <a:ln w="9525">
            <a:noFill/>
            <a:miter lim="800000"/>
            <a:headEnd/>
            <a:tailEnd/>
          </a:ln>
          <a:effectLst/>
        </p:spPr>
        <p:txBody>
          <a:bodyPr vert="horz" wrap="square" lIns="96621" tIns="48310" rIns="96621" bIns="48310" numCol="1" anchor="t" anchorCtr="0" compatLnSpc="1">
            <a:prstTxWarp prst="textNoShape">
              <a:avLst/>
            </a:prstTxWarp>
          </a:bodyPr>
          <a:lstStyle>
            <a:lvl1pPr algn="l" defTabSz="968375">
              <a:lnSpc>
                <a:spcPct val="100000"/>
              </a:lnSpc>
              <a:buClrTx/>
              <a:defRPr sz="1300" u="sng">
                <a:latin typeface="Times New Roman" pitchFamily="18" charset="0"/>
              </a:defRPr>
            </a:lvl1pPr>
          </a:lstStyle>
          <a:p>
            <a:endParaRPr lang="en-US"/>
          </a:p>
        </p:txBody>
      </p:sp>
      <p:sp>
        <p:nvSpPr>
          <p:cNvPr id="337923" name="Rectangle 3"/>
          <p:cNvSpPr>
            <a:spLocks noGrp="1" noChangeArrowheads="1"/>
          </p:cNvSpPr>
          <p:nvPr>
            <p:ph type="dt" sz="quarter" idx="1"/>
          </p:nvPr>
        </p:nvSpPr>
        <p:spPr bwMode="auto">
          <a:xfrm>
            <a:off x="4144963" y="0"/>
            <a:ext cx="3190875" cy="471488"/>
          </a:xfrm>
          <a:prstGeom prst="rect">
            <a:avLst/>
          </a:prstGeom>
          <a:noFill/>
          <a:ln w="9525">
            <a:noFill/>
            <a:miter lim="800000"/>
            <a:headEnd/>
            <a:tailEnd/>
          </a:ln>
          <a:effectLst/>
        </p:spPr>
        <p:txBody>
          <a:bodyPr vert="horz" wrap="square" lIns="96621" tIns="48310" rIns="96621" bIns="48310" numCol="1" anchor="t" anchorCtr="0" compatLnSpc="1">
            <a:prstTxWarp prst="textNoShape">
              <a:avLst/>
            </a:prstTxWarp>
          </a:bodyPr>
          <a:lstStyle>
            <a:lvl1pPr algn="r" defTabSz="968375">
              <a:lnSpc>
                <a:spcPct val="100000"/>
              </a:lnSpc>
              <a:buClrTx/>
              <a:defRPr sz="1300" u="sng">
                <a:latin typeface="Times New Roman" pitchFamily="18" charset="0"/>
              </a:defRPr>
            </a:lvl1pPr>
          </a:lstStyle>
          <a:p>
            <a:endParaRPr lang="en-US"/>
          </a:p>
        </p:txBody>
      </p:sp>
      <p:sp>
        <p:nvSpPr>
          <p:cNvPr id="337924" name="Rectangle 4"/>
          <p:cNvSpPr>
            <a:spLocks noGrp="1" noChangeArrowheads="1"/>
          </p:cNvSpPr>
          <p:nvPr>
            <p:ph type="ftr" sz="quarter" idx="2"/>
          </p:nvPr>
        </p:nvSpPr>
        <p:spPr bwMode="auto">
          <a:xfrm>
            <a:off x="0" y="9144000"/>
            <a:ext cx="3190875" cy="471488"/>
          </a:xfrm>
          <a:prstGeom prst="rect">
            <a:avLst/>
          </a:prstGeom>
          <a:noFill/>
          <a:ln w="9525">
            <a:noFill/>
            <a:miter lim="800000"/>
            <a:headEnd/>
            <a:tailEnd/>
          </a:ln>
          <a:effectLst/>
        </p:spPr>
        <p:txBody>
          <a:bodyPr vert="horz" wrap="square" lIns="96621" tIns="48310" rIns="96621" bIns="48310" numCol="1" anchor="b" anchorCtr="0" compatLnSpc="1">
            <a:prstTxWarp prst="textNoShape">
              <a:avLst/>
            </a:prstTxWarp>
          </a:bodyPr>
          <a:lstStyle>
            <a:lvl1pPr algn="l" defTabSz="968375">
              <a:lnSpc>
                <a:spcPct val="100000"/>
              </a:lnSpc>
              <a:buClrTx/>
              <a:defRPr sz="1300" u="sng">
                <a:latin typeface="Times New Roman" pitchFamily="18" charset="0"/>
              </a:defRPr>
            </a:lvl1pPr>
          </a:lstStyle>
          <a:p>
            <a:endParaRPr lang="en-US"/>
          </a:p>
        </p:txBody>
      </p:sp>
      <p:sp>
        <p:nvSpPr>
          <p:cNvPr id="337926" name="Rectangle 6"/>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ClrTx/>
              <a:defRPr sz="1200">
                <a:latin typeface="Times New Roman" pitchFamily="18" charset="0"/>
              </a:defRPr>
            </a:lvl1pPr>
          </a:lstStyle>
          <a:p>
            <a:fld id="{6BA26A5E-BB19-4569-9898-CC2925EFA462}" type="slidenum">
              <a:rPr lang="en-US"/>
              <a:pPr/>
              <a:t>‹#›</a:t>
            </a:fld>
            <a:endParaRPr lang="en-US"/>
          </a:p>
        </p:txBody>
      </p:sp>
    </p:spTree>
    <p:extLst>
      <p:ext uri="{BB962C8B-B14F-4D97-AF65-F5344CB8AC3E}">
        <p14:creationId xmlns:p14="http://schemas.microsoft.com/office/powerpoint/2010/main" val="1881922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8256" tIns="49127" rIns="98256" bIns="49127" numCol="1" anchor="t" anchorCtr="0" compatLnSpc="1">
            <a:prstTxWarp prst="textNoShape">
              <a:avLst/>
            </a:prstTxWarp>
          </a:bodyPr>
          <a:lstStyle>
            <a:lvl1pPr algn="l" defTabSz="984250">
              <a:lnSpc>
                <a:spcPct val="100000"/>
              </a:lnSpc>
              <a:buClrTx/>
              <a:defRPr sz="13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8256" tIns="49127" rIns="98256" bIns="49127" numCol="1" anchor="t" anchorCtr="0" compatLnSpc="1">
            <a:prstTxWarp prst="textNoShape">
              <a:avLst/>
            </a:prstTxWarp>
          </a:bodyPr>
          <a:lstStyle>
            <a:lvl1pPr algn="r" defTabSz="984250">
              <a:lnSpc>
                <a:spcPct val="100000"/>
              </a:lnSpc>
              <a:buClrTx/>
              <a:defRPr sz="13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1262063" y="720725"/>
            <a:ext cx="4802187" cy="360203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8256" tIns="49127" rIns="98256" bIns="491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8256" tIns="49127" rIns="98256" bIns="49127" numCol="1" anchor="b" anchorCtr="0" compatLnSpc="1">
            <a:prstTxWarp prst="textNoShape">
              <a:avLst/>
            </a:prstTxWarp>
          </a:bodyPr>
          <a:lstStyle>
            <a:lvl1pPr algn="l" defTabSz="984250">
              <a:lnSpc>
                <a:spcPct val="100000"/>
              </a:lnSpc>
              <a:buClrTx/>
              <a:defRPr sz="1300">
                <a:latin typeface="Times New Roman" pitchFamily="18" charset="0"/>
              </a:defRPr>
            </a:lvl1pPr>
          </a:lstStyle>
          <a:p>
            <a:endParaRPr lang="en-US"/>
          </a:p>
        </p:txBody>
      </p:sp>
    </p:spTree>
    <p:extLst>
      <p:ext uri="{BB962C8B-B14F-4D97-AF65-F5344CB8AC3E}">
        <p14:creationId xmlns:p14="http://schemas.microsoft.com/office/powerpoint/2010/main" val="12079157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xfrm>
            <a:off x="4145280" y="9121140"/>
            <a:ext cx="3169920" cy="4800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a:defRPr>
                <a:solidFill>
                  <a:schemeClr val="tx1"/>
                </a:solidFill>
                <a:latin typeface="Arial" charset="0"/>
                <a:ea typeface="ＭＳ Ｐゴシック" charset="-128"/>
              </a:defRPr>
            </a:lvl1pPr>
            <a:lvl2pPr marL="785372" indent="-302066">
              <a:defRPr>
                <a:solidFill>
                  <a:schemeClr val="tx1"/>
                </a:solidFill>
                <a:latin typeface="Arial" charset="0"/>
                <a:ea typeface="ＭＳ Ｐゴシック" charset="-128"/>
              </a:defRPr>
            </a:lvl2pPr>
            <a:lvl3pPr marL="1208265" indent="-241653">
              <a:defRPr>
                <a:solidFill>
                  <a:schemeClr val="tx1"/>
                </a:solidFill>
                <a:latin typeface="Arial" charset="0"/>
                <a:ea typeface="ＭＳ Ｐゴシック" charset="-128"/>
              </a:defRPr>
            </a:lvl3pPr>
            <a:lvl4pPr marL="1691571" indent="-241653">
              <a:defRPr>
                <a:solidFill>
                  <a:schemeClr val="tx1"/>
                </a:solidFill>
                <a:latin typeface="Arial" charset="0"/>
                <a:ea typeface="ＭＳ Ｐゴシック" charset="-128"/>
              </a:defRPr>
            </a:lvl4pPr>
            <a:lvl5pPr marL="2174878" indent="-241653">
              <a:defRPr>
                <a:solidFill>
                  <a:schemeClr val="tx1"/>
                </a:solidFill>
                <a:latin typeface="Arial" charset="0"/>
                <a:ea typeface="ＭＳ Ｐゴシック" charset="-128"/>
              </a:defRPr>
            </a:lvl5pPr>
            <a:lvl6pPr marL="2658184" indent="-241653" eaLnBrk="0" fontAlgn="base" hangingPunct="0">
              <a:spcBef>
                <a:spcPct val="0"/>
              </a:spcBef>
              <a:spcAft>
                <a:spcPct val="0"/>
              </a:spcAft>
              <a:defRPr>
                <a:solidFill>
                  <a:schemeClr val="tx1"/>
                </a:solidFill>
                <a:latin typeface="Arial" charset="0"/>
                <a:ea typeface="ＭＳ Ｐゴシック" charset="-128"/>
              </a:defRPr>
            </a:lvl6pPr>
            <a:lvl7pPr marL="3141490" indent="-241653" eaLnBrk="0" fontAlgn="base" hangingPunct="0">
              <a:spcBef>
                <a:spcPct val="0"/>
              </a:spcBef>
              <a:spcAft>
                <a:spcPct val="0"/>
              </a:spcAft>
              <a:defRPr>
                <a:solidFill>
                  <a:schemeClr val="tx1"/>
                </a:solidFill>
                <a:latin typeface="Arial" charset="0"/>
                <a:ea typeface="ＭＳ Ｐゴシック" charset="-128"/>
              </a:defRPr>
            </a:lvl7pPr>
            <a:lvl8pPr marL="3624796" indent="-241653" eaLnBrk="0" fontAlgn="base" hangingPunct="0">
              <a:spcBef>
                <a:spcPct val="0"/>
              </a:spcBef>
              <a:spcAft>
                <a:spcPct val="0"/>
              </a:spcAft>
              <a:defRPr>
                <a:solidFill>
                  <a:schemeClr val="tx1"/>
                </a:solidFill>
                <a:latin typeface="Arial" charset="0"/>
                <a:ea typeface="ＭＳ Ｐゴシック" charset="-128"/>
              </a:defRPr>
            </a:lvl8pPr>
            <a:lvl9pPr marL="4108102" indent="-241653" eaLnBrk="0" fontAlgn="base" hangingPunct="0">
              <a:spcBef>
                <a:spcPct val="0"/>
              </a:spcBef>
              <a:spcAft>
                <a:spcPct val="0"/>
              </a:spcAft>
              <a:defRPr>
                <a:solidFill>
                  <a:schemeClr val="tx1"/>
                </a:solidFill>
                <a:latin typeface="Arial" charset="0"/>
                <a:ea typeface="ＭＳ Ｐゴシック" charset="-128"/>
              </a:defRPr>
            </a:lvl9pPr>
          </a:lstStyle>
          <a:p>
            <a:fld id="{239877B5-0BC7-478A-A7DB-98025AB5230E}" type="slidenum">
              <a:rPr lang="en-US" smtClean="0"/>
              <a:pPr/>
              <a:t>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xfrm>
            <a:off x="4145280" y="9121140"/>
            <a:ext cx="3169920" cy="4800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a:defRPr>
                <a:solidFill>
                  <a:schemeClr val="tx1"/>
                </a:solidFill>
                <a:latin typeface="Arial" charset="0"/>
                <a:ea typeface="ＭＳ Ｐゴシック" pitchFamily="-111" charset="-128"/>
              </a:defRPr>
            </a:lvl1pPr>
            <a:lvl2pPr marL="785372" indent="-302066">
              <a:defRPr>
                <a:solidFill>
                  <a:schemeClr val="tx1"/>
                </a:solidFill>
                <a:latin typeface="Arial" charset="0"/>
                <a:ea typeface="ＭＳ Ｐゴシック" pitchFamily="-111" charset="-128"/>
              </a:defRPr>
            </a:lvl2pPr>
            <a:lvl3pPr marL="1208265" indent="-241653">
              <a:defRPr>
                <a:solidFill>
                  <a:schemeClr val="tx1"/>
                </a:solidFill>
                <a:latin typeface="Arial" charset="0"/>
                <a:ea typeface="ＭＳ Ｐゴシック" pitchFamily="-111" charset="-128"/>
              </a:defRPr>
            </a:lvl3pPr>
            <a:lvl4pPr marL="1691571" indent="-241653">
              <a:defRPr>
                <a:solidFill>
                  <a:schemeClr val="tx1"/>
                </a:solidFill>
                <a:latin typeface="Arial" charset="0"/>
                <a:ea typeface="ＭＳ Ｐゴシック" pitchFamily="-111" charset="-128"/>
              </a:defRPr>
            </a:lvl4pPr>
            <a:lvl5pPr marL="2174878" indent="-241653">
              <a:defRPr>
                <a:solidFill>
                  <a:schemeClr val="tx1"/>
                </a:solidFill>
                <a:latin typeface="Arial" charset="0"/>
                <a:ea typeface="ＭＳ Ｐゴシック" pitchFamily="-111" charset="-128"/>
              </a:defRPr>
            </a:lvl5pPr>
            <a:lvl6pPr marL="2658184" indent="-241653" eaLnBrk="0" fontAlgn="base" hangingPunct="0">
              <a:spcBef>
                <a:spcPct val="0"/>
              </a:spcBef>
              <a:spcAft>
                <a:spcPct val="0"/>
              </a:spcAft>
              <a:defRPr>
                <a:solidFill>
                  <a:schemeClr val="tx1"/>
                </a:solidFill>
                <a:latin typeface="Arial" charset="0"/>
                <a:ea typeface="ＭＳ Ｐゴシック" pitchFamily="-111" charset="-128"/>
              </a:defRPr>
            </a:lvl6pPr>
            <a:lvl7pPr marL="3141490" indent="-241653" eaLnBrk="0" fontAlgn="base" hangingPunct="0">
              <a:spcBef>
                <a:spcPct val="0"/>
              </a:spcBef>
              <a:spcAft>
                <a:spcPct val="0"/>
              </a:spcAft>
              <a:defRPr>
                <a:solidFill>
                  <a:schemeClr val="tx1"/>
                </a:solidFill>
                <a:latin typeface="Arial" charset="0"/>
                <a:ea typeface="ＭＳ Ｐゴシック" pitchFamily="-111" charset="-128"/>
              </a:defRPr>
            </a:lvl7pPr>
            <a:lvl8pPr marL="3624796" indent="-241653" eaLnBrk="0" fontAlgn="base" hangingPunct="0">
              <a:spcBef>
                <a:spcPct val="0"/>
              </a:spcBef>
              <a:spcAft>
                <a:spcPct val="0"/>
              </a:spcAft>
              <a:defRPr>
                <a:solidFill>
                  <a:schemeClr val="tx1"/>
                </a:solidFill>
                <a:latin typeface="Arial" charset="0"/>
                <a:ea typeface="ＭＳ Ｐゴシック" pitchFamily="-111" charset="-128"/>
              </a:defRPr>
            </a:lvl8pPr>
            <a:lvl9pPr marL="4108102" indent="-241653" eaLnBrk="0" fontAlgn="base" hangingPunct="0">
              <a:spcBef>
                <a:spcPct val="0"/>
              </a:spcBef>
              <a:spcAft>
                <a:spcPct val="0"/>
              </a:spcAft>
              <a:defRPr>
                <a:solidFill>
                  <a:schemeClr val="tx1"/>
                </a:solidFill>
                <a:latin typeface="Arial" charset="0"/>
                <a:ea typeface="ＭＳ Ｐゴシック" pitchFamily="-111" charset="-128"/>
              </a:defRPr>
            </a:lvl9pPr>
          </a:lstStyle>
          <a:p>
            <a:fld id="{A81A7060-688A-415E-9C80-CE8FA53203EE}" type="slidenum">
              <a:rPr lang="en-US" smtClean="0"/>
              <a:pPr/>
              <a:t>3</a:t>
            </a:fld>
            <a:endParaRPr lang="en-US"/>
          </a:p>
        </p:txBody>
      </p:sp>
      <p:sp>
        <p:nvSpPr>
          <p:cNvPr id="59395" name="Rectangle 2"/>
          <p:cNvSpPr>
            <a:spLocks noGrp="1" noRot="1" noChangeAspect="1" noChangeArrowheads="1" noTextEdit="1"/>
          </p:cNvSpPr>
          <p:nvPr>
            <p:ph type="sldImg"/>
          </p:nvPr>
        </p:nvSpPr>
        <p:spPr>
          <a:solidFill>
            <a:srgbClr val="FFFFFF"/>
          </a:solidFill>
          <a:ln/>
        </p:spPr>
      </p:sp>
      <p:sp>
        <p:nvSpPr>
          <p:cNvPr id="59396" name="Rectangle 3"/>
          <p:cNvSpPr>
            <a:spLocks noGrp="1" noChangeArrowheads="1"/>
          </p:cNvSpPr>
          <p:nvPr>
            <p:ph type="body" idx="1"/>
          </p:nvPr>
        </p:nvSpPr>
        <p:spPr>
          <a:xfrm>
            <a:off x="731520" y="4560570"/>
            <a:ext cx="5852160" cy="43205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Lucida Grande" charset="0"/>
                <a:ea typeface="ＭＳ Ｐゴシック" pitchFamily="-111" charset="-128"/>
                <a:sym typeface="Lucida Grande" charset="0"/>
              </a:rPr>
              <a:t>http://people.rit.edu/easi/itd/itdv09n1/golden.htm</a:t>
            </a:r>
          </a:p>
          <a:p>
            <a:pPr eaLnBrk="1" hangingPunct="1"/>
            <a:r>
              <a:rPr lang="en-US">
                <a:latin typeface="Lucida Grande" charset="0"/>
                <a:ea typeface="ＭＳ Ｐゴシック" pitchFamily="-111" charset="-128"/>
                <a:sym typeface="Lucida Grande" charset="0"/>
              </a:rPr>
              <a:t>http://74.125.47.132/search?q=cache:c9eeRUmIGmkJ:www.access-board.gov/sec508/refresh/teitac2nd/TEITAC_Buck_Nov_2006.ppt+procurement+accessibility+state+law+what+states+have%3F&amp;hl=en&amp;ct=clnk&amp;cd=6&amp;gl=us&amp;client=firefox-a</a:t>
            </a:r>
          </a:p>
          <a:p>
            <a:pPr eaLnBrk="1" hangingPunct="1"/>
            <a:r>
              <a:rPr lang="en-US">
                <a:latin typeface="Lucida Grande" charset="0"/>
                <a:ea typeface="ＭＳ Ｐゴシック" pitchFamily="-111" charset="-128"/>
                <a:sym typeface="Lucida Grande" charset="0"/>
              </a:rPr>
              <a:t>New York - http://www.oft.state.ny.us/policy/s04-001/index.htm</a:t>
            </a:r>
          </a:p>
          <a:p>
            <a:pPr eaLnBrk="1" hangingPunct="1"/>
            <a:r>
              <a:rPr lang="en-US">
                <a:latin typeface="Lucida Grande" charset="0"/>
                <a:ea typeface="ＭＳ Ｐゴシック" pitchFamily="-111" charset="-128"/>
                <a:sym typeface="Lucida Grande" charset="0"/>
              </a:rPr>
              <a:t>Ohio - http://ohio.gov/policies/accessibility/</a:t>
            </a:r>
          </a:p>
          <a:p>
            <a:pPr eaLnBrk="1" hangingPunct="1"/>
            <a:r>
              <a:rPr lang="en-US">
                <a:latin typeface="Lucida Grande" charset="0"/>
                <a:ea typeface="ＭＳ Ｐゴシック" pitchFamily="-111" charset="-128"/>
                <a:sym typeface="Lucida Grande" charset="0"/>
              </a:rPr>
              <a:t>Georgia – http://www.georgia.gov/00/static/0,2085,4802_0_0_Accessibility,00.html</a:t>
            </a:r>
          </a:p>
          <a:p>
            <a:pPr eaLnBrk="1" hangingPunct="1"/>
            <a:r>
              <a:rPr lang="en-US">
                <a:latin typeface="Lucida Grande" charset="0"/>
                <a:ea typeface="ＭＳ Ｐゴシック" pitchFamily="-111" charset="-128"/>
                <a:sym typeface="Lucida Grande" charset="0"/>
              </a:rPr>
              <a:t>Hawaii - http://www.ehawaii.gov/dakine/docs/ada.html</a:t>
            </a:r>
          </a:p>
          <a:p>
            <a:pPr eaLnBrk="1" hangingPunct="1"/>
            <a:r>
              <a:rPr lang="en-US">
                <a:latin typeface="Lucida Grande" charset="0"/>
                <a:ea typeface="ＭＳ Ｐゴシック" pitchFamily="-111" charset="-128"/>
                <a:sym typeface="Lucida Grande" charset="0"/>
              </a:rPr>
              <a:t>Kansas- http://www.kansas.gov/about/accessibility_policy.html</a:t>
            </a:r>
          </a:p>
          <a:p>
            <a:pPr eaLnBrk="1" hangingPunct="1"/>
            <a:r>
              <a:rPr lang="en-US">
                <a:latin typeface="Lucida Grande" charset="0"/>
                <a:ea typeface="ＭＳ Ｐゴシック" pitchFamily="-111" charset="-128"/>
                <a:sym typeface="Lucida Grande" charset="0"/>
              </a:rPr>
              <a:t>Mass - http://www.mass.gov/?pageID=mg2utilities&amp;L=1&amp;sid=massgov2&amp;U=utility_policy_accessibility</a:t>
            </a:r>
          </a:p>
          <a:p>
            <a:pPr eaLnBrk="1" hangingPunct="1"/>
            <a:r>
              <a:rPr lang="en-US">
                <a:latin typeface="Lucida Grande" charset="0"/>
                <a:ea typeface="ＭＳ Ｐゴシック" pitchFamily="-111" charset="-128"/>
                <a:sym typeface="Lucida Grande" charset="0"/>
              </a:rPr>
              <a:t>Rhode Island - http://www.ri.gov/resource/standards/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2" tIns="48326" rIns="96652" bIns="48326" anchor="b"/>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r"/>
            <a:fld id="{45B0FDB6-223E-4D46-8ABF-E5602FB78D57}" type="slidenum">
              <a:rPr lang="en-US" sz="1300"/>
              <a:pPr algn="r"/>
              <a:t>4</a:t>
            </a:fld>
            <a:endParaRPr lang="en-US" sz="13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2" tIns="48326" rIns="96652" bIns="48326" anchor="b"/>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r"/>
            <a:fld id="{8D2A7A0D-E257-465D-8413-824C0E591F63}" type="slidenum">
              <a:rPr lang="en-US" sz="1300"/>
              <a:pPr algn="r"/>
              <a:t>5</a:t>
            </a:fld>
            <a:endParaRPr lang="en-US" sz="13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2" tIns="48326" rIns="96652" bIns="48326" anchor="b"/>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r"/>
            <a:fld id="{01BFF116-BB2F-45FD-8EA6-E55C02AB8769}" type="slidenum">
              <a:rPr lang="en-US" sz="1300"/>
              <a:pPr algn="r"/>
              <a:t>6</a:t>
            </a:fld>
            <a:endParaRPr lang="en-US" sz="13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xfrm>
            <a:off x="4145280" y="9121140"/>
            <a:ext cx="3169920" cy="4800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a:defRPr>
                <a:solidFill>
                  <a:schemeClr val="tx1"/>
                </a:solidFill>
                <a:latin typeface="Arial" charset="0"/>
                <a:ea typeface="ＭＳ Ｐゴシック" charset="-128"/>
              </a:defRPr>
            </a:lvl1pPr>
            <a:lvl2pPr marL="785372" indent="-302066">
              <a:defRPr>
                <a:solidFill>
                  <a:schemeClr val="tx1"/>
                </a:solidFill>
                <a:latin typeface="Arial" charset="0"/>
                <a:ea typeface="ＭＳ Ｐゴシック" charset="-128"/>
              </a:defRPr>
            </a:lvl2pPr>
            <a:lvl3pPr marL="1208265" indent="-241653">
              <a:defRPr>
                <a:solidFill>
                  <a:schemeClr val="tx1"/>
                </a:solidFill>
                <a:latin typeface="Arial" charset="0"/>
                <a:ea typeface="ＭＳ Ｐゴシック" charset="-128"/>
              </a:defRPr>
            </a:lvl3pPr>
            <a:lvl4pPr marL="1691571" indent="-241653">
              <a:defRPr>
                <a:solidFill>
                  <a:schemeClr val="tx1"/>
                </a:solidFill>
                <a:latin typeface="Arial" charset="0"/>
                <a:ea typeface="ＭＳ Ｐゴシック" charset="-128"/>
              </a:defRPr>
            </a:lvl4pPr>
            <a:lvl5pPr marL="2174878" indent="-241653">
              <a:defRPr>
                <a:solidFill>
                  <a:schemeClr val="tx1"/>
                </a:solidFill>
                <a:latin typeface="Arial" charset="0"/>
                <a:ea typeface="ＭＳ Ｐゴシック" charset="-128"/>
              </a:defRPr>
            </a:lvl5pPr>
            <a:lvl6pPr marL="2658184" indent="-241653" eaLnBrk="0" fontAlgn="base" hangingPunct="0">
              <a:spcBef>
                <a:spcPct val="0"/>
              </a:spcBef>
              <a:spcAft>
                <a:spcPct val="0"/>
              </a:spcAft>
              <a:defRPr>
                <a:solidFill>
                  <a:schemeClr val="tx1"/>
                </a:solidFill>
                <a:latin typeface="Arial" charset="0"/>
                <a:ea typeface="ＭＳ Ｐゴシック" charset="-128"/>
              </a:defRPr>
            </a:lvl6pPr>
            <a:lvl7pPr marL="3141490" indent="-241653" eaLnBrk="0" fontAlgn="base" hangingPunct="0">
              <a:spcBef>
                <a:spcPct val="0"/>
              </a:spcBef>
              <a:spcAft>
                <a:spcPct val="0"/>
              </a:spcAft>
              <a:defRPr>
                <a:solidFill>
                  <a:schemeClr val="tx1"/>
                </a:solidFill>
                <a:latin typeface="Arial" charset="0"/>
                <a:ea typeface="ＭＳ Ｐゴシック" charset="-128"/>
              </a:defRPr>
            </a:lvl7pPr>
            <a:lvl8pPr marL="3624796" indent="-241653" eaLnBrk="0" fontAlgn="base" hangingPunct="0">
              <a:spcBef>
                <a:spcPct val="0"/>
              </a:spcBef>
              <a:spcAft>
                <a:spcPct val="0"/>
              </a:spcAft>
              <a:defRPr>
                <a:solidFill>
                  <a:schemeClr val="tx1"/>
                </a:solidFill>
                <a:latin typeface="Arial" charset="0"/>
                <a:ea typeface="ＭＳ Ｐゴシック" charset="-128"/>
              </a:defRPr>
            </a:lvl8pPr>
            <a:lvl9pPr marL="4108102" indent="-241653" eaLnBrk="0" fontAlgn="base" hangingPunct="0">
              <a:spcBef>
                <a:spcPct val="0"/>
              </a:spcBef>
              <a:spcAft>
                <a:spcPct val="0"/>
              </a:spcAft>
              <a:defRPr>
                <a:solidFill>
                  <a:schemeClr val="tx1"/>
                </a:solidFill>
                <a:latin typeface="Arial" charset="0"/>
                <a:ea typeface="ＭＳ Ｐゴシック" charset="-128"/>
              </a:defRPr>
            </a:lvl9pPr>
          </a:lstStyle>
          <a:p>
            <a:fld id="{239877B5-0BC7-478A-A7DB-98025AB5230E}" type="slidenum">
              <a:rPr lang="en-US" smtClean="0"/>
              <a:pPr/>
              <a:t>7</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xfrm>
            <a:off x="4145280" y="9121140"/>
            <a:ext cx="3169920" cy="4800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a:defRPr>
                <a:solidFill>
                  <a:schemeClr val="tx1"/>
                </a:solidFill>
                <a:latin typeface="Arial" charset="0"/>
                <a:ea typeface="ＭＳ Ｐゴシック" charset="-128"/>
              </a:defRPr>
            </a:lvl1pPr>
            <a:lvl2pPr marL="785372" indent="-302066">
              <a:defRPr>
                <a:solidFill>
                  <a:schemeClr val="tx1"/>
                </a:solidFill>
                <a:latin typeface="Arial" charset="0"/>
                <a:ea typeface="ＭＳ Ｐゴシック" charset="-128"/>
              </a:defRPr>
            </a:lvl2pPr>
            <a:lvl3pPr marL="1208265" indent="-241653">
              <a:defRPr>
                <a:solidFill>
                  <a:schemeClr val="tx1"/>
                </a:solidFill>
                <a:latin typeface="Arial" charset="0"/>
                <a:ea typeface="ＭＳ Ｐゴシック" charset="-128"/>
              </a:defRPr>
            </a:lvl3pPr>
            <a:lvl4pPr marL="1691571" indent="-241653">
              <a:defRPr>
                <a:solidFill>
                  <a:schemeClr val="tx1"/>
                </a:solidFill>
                <a:latin typeface="Arial" charset="0"/>
                <a:ea typeface="ＭＳ Ｐゴシック" charset="-128"/>
              </a:defRPr>
            </a:lvl4pPr>
            <a:lvl5pPr marL="2174878" indent="-241653">
              <a:defRPr>
                <a:solidFill>
                  <a:schemeClr val="tx1"/>
                </a:solidFill>
                <a:latin typeface="Arial" charset="0"/>
                <a:ea typeface="ＭＳ Ｐゴシック" charset="-128"/>
              </a:defRPr>
            </a:lvl5pPr>
            <a:lvl6pPr marL="2658184" indent="-241653" eaLnBrk="0" fontAlgn="base" hangingPunct="0">
              <a:spcBef>
                <a:spcPct val="0"/>
              </a:spcBef>
              <a:spcAft>
                <a:spcPct val="0"/>
              </a:spcAft>
              <a:defRPr>
                <a:solidFill>
                  <a:schemeClr val="tx1"/>
                </a:solidFill>
                <a:latin typeface="Arial" charset="0"/>
                <a:ea typeface="ＭＳ Ｐゴシック" charset="-128"/>
              </a:defRPr>
            </a:lvl6pPr>
            <a:lvl7pPr marL="3141490" indent="-241653" eaLnBrk="0" fontAlgn="base" hangingPunct="0">
              <a:spcBef>
                <a:spcPct val="0"/>
              </a:spcBef>
              <a:spcAft>
                <a:spcPct val="0"/>
              </a:spcAft>
              <a:defRPr>
                <a:solidFill>
                  <a:schemeClr val="tx1"/>
                </a:solidFill>
                <a:latin typeface="Arial" charset="0"/>
                <a:ea typeface="ＭＳ Ｐゴシック" charset="-128"/>
              </a:defRPr>
            </a:lvl7pPr>
            <a:lvl8pPr marL="3624796" indent="-241653" eaLnBrk="0" fontAlgn="base" hangingPunct="0">
              <a:spcBef>
                <a:spcPct val="0"/>
              </a:spcBef>
              <a:spcAft>
                <a:spcPct val="0"/>
              </a:spcAft>
              <a:defRPr>
                <a:solidFill>
                  <a:schemeClr val="tx1"/>
                </a:solidFill>
                <a:latin typeface="Arial" charset="0"/>
                <a:ea typeface="ＭＳ Ｐゴシック" charset="-128"/>
              </a:defRPr>
            </a:lvl8pPr>
            <a:lvl9pPr marL="4108102" indent="-241653" eaLnBrk="0" fontAlgn="base" hangingPunct="0">
              <a:spcBef>
                <a:spcPct val="0"/>
              </a:spcBef>
              <a:spcAft>
                <a:spcPct val="0"/>
              </a:spcAft>
              <a:defRPr>
                <a:solidFill>
                  <a:schemeClr val="tx1"/>
                </a:solidFill>
                <a:latin typeface="Arial" charset="0"/>
                <a:ea typeface="ＭＳ Ｐゴシック" charset="-128"/>
              </a:defRPr>
            </a:lvl9pPr>
          </a:lstStyle>
          <a:p>
            <a:fld id="{239877B5-0BC7-478A-A7DB-98025AB5230E}" type="slidenum">
              <a:rPr lang="en-US" smtClean="0"/>
              <a:pPr/>
              <a:t>8</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159042" name="Rectangle 2"/>
          <p:cNvSpPr>
            <a:spLocks noGrp="1" noChangeArrowheads="1"/>
          </p:cNvSpPr>
          <p:nvPr>
            <p:ph type="ftr" sz="quarter" idx="3"/>
          </p:nvPr>
        </p:nvSpPr>
        <p:spPr>
          <a:xfrm>
            <a:off x="228600" y="5257800"/>
            <a:ext cx="8686800" cy="381000"/>
          </a:xfrm>
          <a:prstGeom prst="rect">
            <a:avLst/>
          </a:prstGeom>
        </p:spPr>
        <p:txBody>
          <a:bodyPr/>
          <a:lstStyle>
            <a:lvl1pPr algn="ctr">
              <a:defRPr sz="1600">
                <a:solidFill>
                  <a:schemeClr val="tx1"/>
                </a:solidFill>
              </a:defRPr>
            </a:lvl1pPr>
          </a:lstStyle>
          <a:p>
            <a:r>
              <a:rPr lang="en-US"/>
              <a:t>Edit Footer (View &gt; Header and Footer). Displays on all slides.</a:t>
            </a:r>
          </a:p>
        </p:txBody>
      </p:sp>
      <p:sp>
        <p:nvSpPr>
          <p:cNvPr id="3159043" name="Rectangle 3"/>
          <p:cNvSpPr>
            <a:spLocks noGrp="1" noChangeArrowheads="1"/>
          </p:cNvSpPr>
          <p:nvPr>
            <p:ph type="ctrTitle"/>
          </p:nvPr>
        </p:nvSpPr>
        <p:spPr>
          <a:xfrm>
            <a:off x="228600" y="1908175"/>
            <a:ext cx="8686800" cy="1749425"/>
          </a:xfrm>
        </p:spPr>
        <p:txBody>
          <a:bodyPr anchor="b"/>
          <a:lstStyle>
            <a:lvl1pPr algn="ctr">
              <a:lnSpc>
                <a:spcPct val="100000"/>
              </a:lnSpc>
              <a:defRPr sz="3300"/>
            </a:lvl1pPr>
          </a:lstStyle>
          <a:p>
            <a:r>
              <a:rPr lang="en-US"/>
              <a:t>Click to edit Master title style</a:t>
            </a:r>
          </a:p>
        </p:txBody>
      </p:sp>
      <p:sp>
        <p:nvSpPr>
          <p:cNvPr id="3159044" name="Rectangle 4"/>
          <p:cNvSpPr>
            <a:spLocks noGrp="1" noChangeArrowheads="1"/>
          </p:cNvSpPr>
          <p:nvPr>
            <p:ph type="subTitle" idx="1"/>
          </p:nvPr>
        </p:nvSpPr>
        <p:spPr>
          <a:xfrm>
            <a:off x="228600" y="3806825"/>
            <a:ext cx="8686800" cy="1298575"/>
          </a:xfrm>
        </p:spPr>
        <p:txBody>
          <a:bodyPr anchor="ct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381000" y="6572250"/>
            <a:ext cx="5029200" cy="244475"/>
          </a:xfrm>
          <a:prstGeom prst="rect">
            <a:avLst/>
          </a:prstGeom>
        </p:spPr>
        <p:txBody>
          <a:bodyPr/>
          <a:lstStyle>
            <a:lvl1pPr>
              <a:defRPr/>
            </a:lvl1pPr>
          </a:lstStyle>
          <a:p>
            <a:r>
              <a:rPr lang="en-US"/>
              <a:t>Edit Footer (View &gt; Header and Footer). Displays on all slides.</a:t>
            </a:r>
            <a:endParaRPr lang="en-US" sz="900"/>
          </a:p>
        </p:txBody>
      </p:sp>
      <p:sp>
        <p:nvSpPr>
          <p:cNvPr id="5" name="Slide Number Placeholder 4"/>
          <p:cNvSpPr>
            <a:spLocks noGrp="1"/>
          </p:cNvSpPr>
          <p:nvPr>
            <p:ph type="sldNum" sz="quarter" idx="11"/>
          </p:nvPr>
        </p:nvSpPr>
        <p:spPr/>
        <p:txBody>
          <a:bodyPr/>
          <a:lstStyle>
            <a:lvl1pPr>
              <a:defRPr/>
            </a:lvl1pPr>
          </a:lstStyle>
          <a:p>
            <a:fld id="{FE74F82C-F28B-4AD5-9818-F78412AA5CF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381000"/>
            <a:ext cx="21717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381000"/>
            <a:ext cx="63627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381000" y="6572250"/>
            <a:ext cx="5029200" cy="244475"/>
          </a:xfrm>
          <a:prstGeom prst="rect">
            <a:avLst/>
          </a:prstGeom>
        </p:spPr>
        <p:txBody>
          <a:bodyPr/>
          <a:lstStyle>
            <a:lvl1pPr>
              <a:defRPr/>
            </a:lvl1pPr>
          </a:lstStyle>
          <a:p>
            <a:r>
              <a:rPr lang="en-US"/>
              <a:t>Edit Footer (View &gt; Header and Footer). Displays on all slides.</a:t>
            </a:r>
            <a:endParaRPr lang="en-US" sz="900"/>
          </a:p>
        </p:txBody>
      </p:sp>
      <p:sp>
        <p:nvSpPr>
          <p:cNvPr id="5" name="Slide Number Placeholder 4"/>
          <p:cNvSpPr>
            <a:spLocks noGrp="1"/>
          </p:cNvSpPr>
          <p:nvPr>
            <p:ph type="sldNum" sz="quarter" idx="11"/>
          </p:nvPr>
        </p:nvSpPr>
        <p:spPr/>
        <p:txBody>
          <a:bodyPr/>
          <a:lstStyle>
            <a:lvl1pPr>
              <a:defRPr/>
            </a:lvl1pPr>
          </a:lstStyle>
          <a:p>
            <a:fld id="{C735980C-ED38-4776-8241-3C2D3E9B99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fld id="{F17F8950-3217-4FD8-88C2-7DEA50260A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fld id="{766DBB19-6E5B-4012-A9C4-37C521C037A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2954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fld id="{28D74D78-FE4F-43E5-ACEB-2F44DDA4745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fld id="{52305DC7-CDF1-4D81-98FD-8E2FBA83967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fld id="{B4128982-820F-4FDC-B3A3-F908BC6A2E9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81000" y="6572250"/>
            <a:ext cx="5029200" cy="244475"/>
          </a:xfrm>
          <a:prstGeom prst="rect">
            <a:avLst/>
          </a:prstGeom>
        </p:spPr>
        <p:txBody>
          <a:bodyPr/>
          <a:lstStyle>
            <a:lvl1pPr>
              <a:defRPr/>
            </a:lvl1pPr>
          </a:lstStyle>
          <a:p>
            <a:r>
              <a:rPr lang="en-US"/>
              <a:t>Edit Footer (View &gt; Header and Footer). Displays on all slides.</a:t>
            </a:r>
            <a:endParaRPr lang="en-US" sz="900"/>
          </a:p>
        </p:txBody>
      </p:sp>
      <p:sp>
        <p:nvSpPr>
          <p:cNvPr id="3" name="Slide Number Placeholder 2"/>
          <p:cNvSpPr>
            <a:spLocks noGrp="1"/>
          </p:cNvSpPr>
          <p:nvPr>
            <p:ph type="sldNum" sz="quarter" idx="11"/>
          </p:nvPr>
        </p:nvSpPr>
        <p:spPr/>
        <p:txBody>
          <a:bodyPr/>
          <a:lstStyle>
            <a:lvl1pPr>
              <a:defRPr/>
            </a:lvl1pPr>
          </a:lstStyle>
          <a:p>
            <a:fld id="{9DC20386-BE2C-4D43-82D1-1CD8D489828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81000" y="6572250"/>
            <a:ext cx="5029200" cy="244475"/>
          </a:xfrm>
          <a:prstGeom prst="rect">
            <a:avLst/>
          </a:prstGeom>
        </p:spPr>
        <p:txBody>
          <a:bodyPr/>
          <a:lstStyle>
            <a:lvl1pPr>
              <a:defRPr/>
            </a:lvl1pPr>
          </a:lstStyle>
          <a:p>
            <a:r>
              <a:rPr lang="en-US"/>
              <a:t>Edit Footer (View &gt; Header and Footer). Displays on all slides.</a:t>
            </a:r>
            <a:endParaRPr lang="en-US" sz="900"/>
          </a:p>
        </p:txBody>
      </p:sp>
      <p:sp>
        <p:nvSpPr>
          <p:cNvPr id="6" name="Slide Number Placeholder 5"/>
          <p:cNvSpPr>
            <a:spLocks noGrp="1"/>
          </p:cNvSpPr>
          <p:nvPr>
            <p:ph type="sldNum" sz="quarter" idx="11"/>
          </p:nvPr>
        </p:nvSpPr>
        <p:spPr/>
        <p:txBody>
          <a:bodyPr/>
          <a:lstStyle>
            <a:lvl1pPr>
              <a:defRPr/>
            </a:lvl1pPr>
          </a:lstStyle>
          <a:p>
            <a:fld id="{DDE9E553-D03E-44B4-8464-5FE01989F5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81000" y="6572250"/>
            <a:ext cx="5029200" cy="244475"/>
          </a:xfrm>
          <a:prstGeom prst="rect">
            <a:avLst/>
          </a:prstGeom>
        </p:spPr>
        <p:txBody>
          <a:bodyPr/>
          <a:lstStyle>
            <a:lvl1pPr>
              <a:defRPr/>
            </a:lvl1pPr>
          </a:lstStyle>
          <a:p>
            <a:r>
              <a:rPr lang="en-US"/>
              <a:t>Edit Footer (View &gt; Header and Footer). Displays on all slides.</a:t>
            </a:r>
            <a:endParaRPr lang="en-US" sz="900"/>
          </a:p>
        </p:txBody>
      </p:sp>
      <p:sp>
        <p:nvSpPr>
          <p:cNvPr id="6" name="Slide Number Placeholder 5"/>
          <p:cNvSpPr>
            <a:spLocks noGrp="1"/>
          </p:cNvSpPr>
          <p:nvPr>
            <p:ph type="sldNum" sz="quarter" idx="11"/>
          </p:nvPr>
        </p:nvSpPr>
        <p:spPr/>
        <p:txBody>
          <a:bodyPr/>
          <a:lstStyle>
            <a:lvl1pPr>
              <a:defRPr/>
            </a:lvl1pPr>
          </a:lstStyle>
          <a:p>
            <a:fld id="{2DF18CD3-93C5-4145-95E3-E4E65610F35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158018" name="Rectangle 2"/>
          <p:cNvSpPr>
            <a:spLocks noGrp="1" noChangeArrowheads="1"/>
          </p:cNvSpPr>
          <p:nvPr>
            <p:ph type="title"/>
          </p:nvPr>
        </p:nvSpPr>
        <p:spPr bwMode="auto">
          <a:xfrm>
            <a:off x="228600" y="381000"/>
            <a:ext cx="8686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158019" name="Rectangle 3"/>
          <p:cNvSpPr>
            <a:spLocks noGrp="1" noChangeArrowheads="1"/>
          </p:cNvSpPr>
          <p:nvPr>
            <p:ph type="body" idx="1"/>
          </p:nvPr>
        </p:nvSpPr>
        <p:spPr bwMode="auto">
          <a:xfrm>
            <a:off x="228600" y="1032732"/>
            <a:ext cx="8686800" cy="51206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58022" name="Rectangle 6"/>
          <p:cNvSpPr>
            <a:spLocks noGrp="1" noChangeArrowheads="1"/>
          </p:cNvSpPr>
          <p:nvPr>
            <p:ph type="sldNum" sz="quarter" idx="4"/>
          </p:nvPr>
        </p:nvSpPr>
        <p:spPr bwMode="auto">
          <a:xfrm>
            <a:off x="8649432" y="6572250"/>
            <a:ext cx="457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buClrTx/>
              <a:defRPr sz="1300" b="1">
                <a:solidFill>
                  <a:schemeClr val="bg1"/>
                </a:solidFill>
              </a:defRPr>
            </a:lvl1pPr>
          </a:lstStyle>
          <a:p>
            <a:fld id="{45564F91-3F82-4A95-BD09-DA67A8A49CF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fontAlgn="base">
        <a:lnSpc>
          <a:spcPct val="90000"/>
        </a:lnSpc>
        <a:spcBef>
          <a:spcPct val="0"/>
        </a:spcBef>
        <a:spcAft>
          <a:spcPct val="0"/>
        </a:spcAft>
        <a:defRPr sz="2400" b="1">
          <a:solidFill>
            <a:srgbClr val="1111AD"/>
          </a:solidFill>
          <a:latin typeface="+mj-lt"/>
          <a:ea typeface="+mj-ea"/>
          <a:cs typeface="+mj-cs"/>
        </a:defRPr>
      </a:lvl1pPr>
      <a:lvl2pPr algn="l" rtl="0" fontAlgn="base">
        <a:lnSpc>
          <a:spcPct val="90000"/>
        </a:lnSpc>
        <a:spcBef>
          <a:spcPct val="0"/>
        </a:spcBef>
        <a:spcAft>
          <a:spcPct val="0"/>
        </a:spcAft>
        <a:defRPr sz="2800" b="1">
          <a:solidFill>
            <a:srgbClr val="1111AD"/>
          </a:solidFill>
          <a:latin typeface="Arial" charset="0"/>
        </a:defRPr>
      </a:lvl2pPr>
      <a:lvl3pPr algn="l" rtl="0" fontAlgn="base">
        <a:lnSpc>
          <a:spcPct val="90000"/>
        </a:lnSpc>
        <a:spcBef>
          <a:spcPct val="0"/>
        </a:spcBef>
        <a:spcAft>
          <a:spcPct val="0"/>
        </a:spcAft>
        <a:defRPr sz="2800" b="1">
          <a:solidFill>
            <a:srgbClr val="1111AD"/>
          </a:solidFill>
          <a:latin typeface="Arial" charset="0"/>
        </a:defRPr>
      </a:lvl3pPr>
      <a:lvl4pPr algn="l" rtl="0" fontAlgn="base">
        <a:lnSpc>
          <a:spcPct val="90000"/>
        </a:lnSpc>
        <a:spcBef>
          <a:spcPct val="0"/>
        </a:spcBef>
        <a:spcAft>
          <a:spcPct val="0"/>
        </a:spcAft>
        <a:defRPr sz="2800" b="1">
          <a:solidFill>
            <a:srgbClr val="1111AD"/>
          </a:solidFill>
          <a:latin typeface="Arial" charset="0"/>
        </a:defRPr>
      </a:lvl4pPr>
      <a:lvl5pPr algn="l" rtl="0" fontAlgn="base">
        <a:lnSpc>
          <a:spcPct val="90000"/>
        </a:lnSpc>
        <a:spcBef>
          <a:spcPct val="0"/>
        </a:spcBef>
        <a:spcAft>
          <a:spcPct val="0"/>
        </a:spcAft>
        <a:defRPr sz="2800" b="1">
          <a:solidFill>
            <a:srgbClr val="1111AD"/>
          </a:solidFill>
          <a:latin typeface="Arial" charset="0"/>
        </a:defRPr>
      </a:lvl5pPr>
      <a:lvl6pPr marL="457200" algn="l" rtl="0" fontAlgn="base">
        <a:lnSpc>
          <a:spcPct val="90000"/>
        </a:lnSpc>
        <a:spcBef>
          <a:spcPct val="0"/>
        </a:spcBef>
        <a:spcAft>
          <a:spcPct val="0"/>
        </a:spcAft>
        <a:defRPr sz="2800" b="1">
          <a:solidFill>
            <a:srgbClr val="1111AD"/>
          </a:solidFill>
          <a:latin typeface="Arial" charset="0"/>
        </a:defRPr>
      </a:lvl6pPr>
      <a:lvl7pPr marL="914400" algn="l" rtl="0" fontAlgn="base">
        <a:lnSpc>
          <a:spcPct val="90000"/>
        </a:lnSpc>
        <a:spcBef>
          <a:spcPct val="0"/>
        </a:spcBef>
        <a:spcAft>
          <a:spcPct val="0"/>
        </a:spcAft>
        <a:defRPr sz="2800" b="1">
          <a:solidFill>
            <a:srgbClr val="1111AD"/>
          </a:solidFill>
          <a:latin typeface="Arial" charset="0"/>
        </a:defRPr>
      </a:lvl7pPr>
      <a:lvl8pPr marL="1371600" algn="l" rtl="0" fontAlgn="base">
        <a:lnSpc>
          <a:spcPct val="90000"/>
        </a:lnSpc>
        <a:spcBef>
          <a:spcPct val="0"/>
        </a:spcBef>
        <a:spcAft>
          <a:spcPct val="0"/>
        </a:spcAft>
        <a:defRPr sz="2800" b="1">
          <a:solidFill>
            <a:srgbClr val="1111AD"/>
          </a:solidFill>
          <a:latin typeface="Arial" charset="0"/>
        </a:defRPr>
      </a:lvl8pPr>
      <a:lvl9pPr marL="1828800" algn="l" rtl="0" fontAlgn="base">
        <a:lnSpc>
          <a:spcPct val="90000"/>
        </a:lnSpc>
        <a:spcBef>
          <a:spcPct val="0"/>
        </a:spcBef>
        <a:spcAft>
          <a:spcPct val="0"/>
        </a:spcAft>
        <a:defRPr sz="2800" b="1">
          <a:solidFill>
            <a:srgbClr val="1111AD"/>
          </a:solidFill>
          <a:latin typeface="Arial" charset="0"/>
        </a:defRPr>
      </a:lvl9pPr>
    </p:titleStyle>
    <p:bodyStyle>
      <a:lvl1pPr marL="282575" indent="-282575" algn="l" rtl="0" fontAlgn="base">
        <a:spcBef>
          <a:spcPct val="50000"/>
        </a:spcBef>
        <a:spcAft>
          <a:spcPct val="0"/>
        </a:spcAft>
        <a:buBlip>
          <a:blip r:embed="rId14"/>
        </a:buBlip>
        <a:defRPr sz="2000" b="0">
          <a:solidFill>
            <a:schemeClr val="tx1"/>
          </a:solidFill>
          <a:latin typeface="+mn-lt"/>
          <a:ea typeface="+mn-ea"/>
          <a:cs typeface="+mn-cs"/>
        </a:defRPr>
      </a:lvl1pPr>
      <a:lvl2pPr marL="576263" indent="-179388" algn="l" rtl="0" fontAlgn="base">
        <a:spcBef>
          <a:spcPct val="40000"/>
        </a:spcBef>
        <a:spcAft>
          <a:spcPct val="0"/>
        </a:spcAft>
        <a:buSzPct val="110000"/>
        <a:buChar char="•"/>
        <a:defRPr>
          <a:solidFill>
            <a:schemeClr val="tx1"/>
          </a:solidFill>
          <a:latin typeface="+mn-lt"/>
        </a:defRPr>
      </a:lvl2pPr>
      <a:lvl3pPr marL="914400" indent="-223838" algn="l" rtl="0" fontAlgn="base">
        <a:spcBef>
          <a:spcPct val="30000"/>
        </a:spcBef>
        <a:spcAft>
          <a:spcPct val="0"/>
        </a:spcAft>
        <a:buClr>
          <a:srgbClr val="457BE7"/>
        </a:buClr>
        <a:buSzPct val="80000"/>
        <a:buFont typeface="Webdings" pitchFamily="18" charset="2"/>
        <a:buChar char="4"/>
        <a:defRPr sz="1600">
          <a:solidFill>
            <a:schemeClr val="tx1"/>
          </a:solidFill>
          <a:latin typeface="+mn-lt"/>
        </a:defRPr>
      </a:lvl3pPr>
      <a:lvl4pPr marL="1196975" indent="-168275" algn="l" rtl="0" fontAlgn="base">
        <a:spcBef>
          <a:spcPct val="30000"/>
        </a:spcBef>
        <a:spcAft>
          <a:spcPct val="0"/>
        </a:spcAft>
        <a:buClr>
          <a:schemeClr val="tx1"/>
        </a:buClr>
        <a:buChar char="•"/>
        <a:defRPr sz="1600">
          <a:solidFill>
            <a:schemeClr val="tx1"/>
          </a:solidFill>
          <a:latin typeface="+mn-lt"/>
        </a:defRPr>
      </a:lvl4pPr>
      <a:lvl5pPr marL="1490663" indent="-179388" algn="l" rtl="0" fontAlgn="base">
        <a:spcBef>
          <a:spcPct val="30000"/>
        </a:spcBef>
        <a:spcAft>
          <a:spcPct val="0"/>
        </a:spcAft>
        <a:buClr>
          <a:srgbClr val="457BE7"/>
        </a:buClr>
        <a:buFont typeface="Arial" charset="0"/>
        <a:buChar char="»"/>
        <a:defRPr sz="1600">
          <a:solidFill>
            <a:schemeClr val="tx1"/>
          </a:solidFill>
          <a:latin typeface="+mn-lt"/>
        </a:defRPr>
      </a:lvl5pPr>
      <a:lvl6pPr marL="1947863" indent="-179388" algn="l" rtl="0" fontAlgn="base">
        <a:spcBef>
          <a:spcPct val="30000"/>
        </a:spcBef>
        <a:spcAft>
          <a:spcPct val="0"/>
        </a:spcAft>
        <a:buClr>
          <a:srgbClr val="457BE7"/>
        </a:buClr>
        <a:buFont typeface="Arial" charset="0"/>
        <a:buChar char="»"/>
        <a:defRPr sz="1600">
          <a:solidFill>
            <a:schemeClr val="tx1"/>
          </a:solidFill>
          <a:latin typeface="+mn-lt"/>
        </a:defRPr>
      </a:lvl6pPr>
      <a:lvl7pPr marL="2405063" indent="-179388" algn="l" rtl="0" fontAlgn="base">
        <a:spcBef>
          <a:spcPct val="30000"/>
        </a:spcBef>
        <a:spcAft>
          <a:spcPct val="0"/>
        </a:spcAft>
        <a:buClr>
          <a:srgbClr val="457BE7"/>
        </a:buClr>
        <a:buFont typeface="Arial" charset="0"/>
        <a:buChar char="»"/>
        <a:defRPr sz="1600">
          <a:solidFill>
            <a:schemeClr val="tx1"/>
          </a:solidFill>
          <a:latin typeface="+mn-lt"/>
        </a:defRPr>
      </a:lvl7pPr>
      <a:lvl8pPr marL="2862263" indent="-179388" algn="l" rtl="0" fontAlgn="base">
        <a:spcBef>
          <a:spcPct val="30000"/>
        </a:spcBef>
        <a:spcAft>
          <a:spcPct val="0"/>
        </a:spcAft>
        <a:buClr>
          <a:srgbClr val="457BE7"/>
        </a:buClr>
        <a:buFont typeface="Arial" charset="0"/>
        <a:buChar char="»"/>
        <a:defRPr sz="1600">
          <a:solidFill>
            <a:schemeClr val="tx1"/>
          </a:solidFill>
          <a:latin typeface="+mn-lt"/>
        </a:defRPr>
      </a:lvl8pPr>
      <a:lvl9pPr marL="3319463" indent="-179388" algn="l" rtl="0" fontAlgn="base">
        <a:spcBef>
          <a:spcPct val="30000"/>
        </a:spcBef>
        <a:spcAft>
          <a:spcPct val="0"/>
        </a:spcAft>
        <a:buClr>
          <a:srgbClr val="457BE7"/>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atutes.legis.state.tx.us/Docs/GV/htm/GV.2054.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info.sos.state.tx.us/pls/pub/readtac$ext.ViewTAC?tac_view=4&amp;ti=1&amp;pt=10&amp;ch=213" TargetMode="External"/><Relationship Id="rId4" Type="http://schemas.openxmlformats.org/officeDocument/2006/relationships/hyperlink" Target="http://info.sos.state.tx.us/pls/pub/readtac$ext.ViewTAC?tac_view=4&amp;ti=1&amp;pt=10&amp;ch=20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tic.org/public-policy/accessibilit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itic.org/dotAsset/5644ecd2-5024-417f-bc23-a52650f47ef8.doc"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2.dir.state.tx.us/management/accessibility/tools/Pages/eiraccessibilitytools.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2.dir.state.tx.us/management/accessibility/Pages/Overview.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8792" y="1908175"/>
            <a:ext cx="9174192" cy="1749425"/>
          </a:xfrm>
        </p:spPr>
        <p:txBody>
          <a:bodyPr/>
          <a:lstStyle/>
          <a:p>
            <a:pPr algn="r"/>
            <a:r>
              <a:rPr lang="en-US" sz="3200" dirty="0"/>
              <a:t>Electronic and Information </a:t>
            </a:r>
            <a:br>
              <a:rPr lang="en-US" sz="3200" dirty="0"/>
            </a:br>
            <a:r>
              <a:rPr lang="en-US" sz="3200" dirty="0"/>
              <a:t>Resources (EIR) Accessibility </a:t>
            </a:r>
            <a:br>
              <a:rPr lang="en-US" sz="3200" dirty="0"/>
            </a:br>
            <a:r>
              <a:rPr lang="en-US" sz="3200" dirty="0"/>
              <a:t>in Cooperative Contracts Procurement</a:t>
            </a:r>
          </a:p>
        </p:txBody>
      </p:sp>
      <p:sp>
        <p:nvSpPr>
          <p:cNvPr id="4" name="Subtitle 3"/>
          <p:cNvSpPr>
            <a:spLocks noGrp="1"/>
          </p:cNvSpPr>
          <p:nvPr>
            <p:ph type="subTitle" idx="1"/>
          </p:nvPr>
        </p:nvSpPr>
        <p:spPr/>
        <p:txBody>
          <a:bodyPr/>
          <a:lstStyle/>
          <a:p>
            <a:pPr algn="r"/>
            <a:r>
              <a:rPr lang="en-US" sz="2400" b="1" dirty="0"/>
              <a:t>June 2013</a:t>
            </a:r>
          </a:p>
        </p:txBody>
      </p:sp>
    </p:spTree>
    <p:extLst>
      <p:ext uri="{BB962C8B-B14F-4D97-AF65-F5344CB8AC3E}">
        <p14:creationId xmlns:p14="http://schemas.microsoft.com/office/powerpoint/2010/main" val="2824286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F8950-3217-4FD8-88C2-7DEA50260A5F}" type="slidenum">
              <a:rPr lang="en-US" smtClean="0"/>
              <a:pPr/>
              <a:t>2</a:t>
            </a:fld>
            <a:endParaRPr lang="en-US"/>
          </a:p>
        </p:txBody>
      </p:sp>
      <p:sp>
        <p:nvSpPr>
          <p:cNvPr id="21506" name="Rectangle 2"/>
          <p:cNvSpPr>
            <a:spLocks noGrp="1" noChangeArrowheads="1"/>
          </p:cNvSpPr>
          <p:nvPr>
            <p:ph type="title"/>
          </p:nvPr>
        </p:nvSpPr>
        <p:spPr>
          <a:xfrm>
            <a:off x="87085" y="388544"/>
            <a:ext cx="8904516" cy="1143000"/>
          </a:xfrm>
        </p:spPr>
        <p:txBody>
          <a:bodyPr/>
          <a:lstStyle/>
          <a:p>
            <a:pPr algn="r">
              <a:lnSpc>
                <a:spcPct val="100000"/>
              </a:lnSpc>
            </a:pPr>
            <a:r>
              <a:rPr lang="en-US" sz="2800" dirty="0"/>
              <a:t>What is Electronic and Information Resources Accessibility and Why is it Important ?</a:t>
            </a:r>
          </a:p>
        </p:txBody>
      </p:sp>
      <p:sp>
        <p:nvSpPr>
          <p:cNvPr id="2" name="Rectangle 1"/>
          <p:cNvSpPr/>
          <p:nvPr/>
        </p:nvSpPr>
        <p:spPr>
          <a:xfrm>
            <a:off x="87085" y="1853529"/>
            <a:ext cx="8812404" cy="3785652"/>
          </a:xfrm>
          <a:prstGeom prst="rect">
            <a:avLst/>
          </a:prstGeom>
        </p:spPr>
        <p:txBody>
          <a:bodyPr wrap="square">
            <a:spAutoFit/>
          </a:bodyPr>
          <a:lstStyle/>
          <a:p>
            <a:pPr marL="285750" indent="-285750" algn="l">
              <a:lnSpc>
                <a:spcPct val="100000"/>
              </a:lnSpc>
              <a:buClrTx/>
              <a:buFont typeface="Arial" pitchFamily="34" charset="0"/>
              <a:buChar char="•"/>
            </a:pPr>
            <a:r>
              <a:rPr lang="en-US" sz="1600" dirty="0"/>
              <a:t>EIR accessibility means that people with disabilities can perceive, understand, navigate, and interact with the electronic and information resources. It addresses all conditions that affect access to EIR including visual, auditory, physical, speech, cognitive, and neurological disabilities. EIR accessibility also benefits others, including older people with changing abilities caused by aging.</a:t>
            </a:r>
          </a:p>
          <a:p>
            <a:pPr marL="285750" indent="-285750" algn="l">
              <a:lnSpc>
                <a:spcPct val="100000"/>
              </a:lnSpc>
              <a:buClrTx/>
              <a:buFont typeface="Arial" pitchFamily="34" charset="0"/>
              <a:buChar char="•"/>
            </a:pPr>
            <a:endParaRPr lang="en-US" sz="1600" dirty="0"/>
          </a:p>
          <a:p>
            <a:pPr marL="285750" indent="-285750" algn="l">
              <a:lnSpc>
                <a:spcPct val="100000"/>
              </a:lnSpc>
              <a:buClrTx/>
              <a:buFont typeface="Arial" pitchFamily="34" charset="0"/>
              <a:buChar char="•"/>
            </a:pPr>
            <a:r>
              <a:rPr lang="en-US" sz="1600" dirty="0"/>
              <a:t>Access to information and learning is essential for all people, and we have a responsibility to ensure that people's ability to participate in the information age is not limited by a disability.</a:t>
            </a:r>
          </a:p>
          <a:p>
            <a:pPr marL="285750" indent="-285750" algn="l">
              <a:lnSpc>
                <a:spcPct val="100000"/>
              </a:lnSpc>
              <a:buClrTx/>
              <a:buFont typeface="Arial" pitchFamily="34" charset="0"/>
              <a:buChar char="•"/>
            </a:pPr>
            <a:endParaRPr lang="en-US" sz="1600" dirty="0"/>
          </a:p>
          <a:p>
            <a:pPr marL="285750" indent="-285750" algn="l">
              <a:lnSpc>
                <a:spcPct val="100000"/>
              </a:lnSpc>
              <a:buClrTx/>
              <a:buFont typeface="Arial" pitchFamily="34" charset="0"/>
              <a:buChar char="•"/>
            </a:pPr>
            <a:r>
              <a:rPr lang="en-US" sz="1600" dirty="0"/>
              <a:t>State agencies are required by Govt. Code 2054.451 et. seq. to make their electronic information technology accessible to ensure comparable access to state programs and services for all Texans</a:t>
            </a:r>
          </a:p>
          <a:p>
            <a:pPr marL="285750" indent="-285750" algn="l">
              <a:lnSpc>
                <a:spcPct val="100000"/>
              </a:lnSpc>
              <a:buClrTx/>
              <a:buFont typeface="Arial" pitchFamily="34" charset="0"/>
              <a:buChar char="•"/>
            </a:pPr>
            <a:endParaRPr lang="en-US" sz="1600" dirty="0"/>
          </a:p>
          <a:p>
            <a:pPr marL="285750" indent="-285750" algn="l">
              <a:lnSpc>
                <a:spcPct val="100000"/>
              </a:lnSpc>
              <a:buClrTx/>
              <a:buFont typeface="Arial" pitchFamily="34" charset="0"/>
              <a:buChar char="•"/>
            </a:pPr>
            <a:endParaRPr lang="en-US" sz="1600" dirty="0"/>
          </a:p>
          <a:p>
            <a:pPr algn="l">
              <a:lnSpc>
                <a:spcPct val="100000"/>
              </a:lnSpc>
              <a:buClrTx/>
            </a:pPr>
            <a:endParaRPr lang="en-US" sz="1600" dirty="0"/>
          </a:p>
        </p:txBody>
      </p:sp>
    </p:spTree>
    <p:extLst>
      <p:ext uri="{BB962C8B-B14F-4D97-AF65-F5344CB8AC3E}">
        <p14:creationId xmlns:p14="http://schemas.microsoft.com/office/powerpoint/2010/main" val="87949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7" name="Slide Number Placeholder 20"/>
          <p:cNvSpPr>
            <a:spLocks noGrp="1"/>
          </p:cNvSpPr>
          <p:nvPr>
            <p:ph type="sldNum" sz="quarter" idx="4294967295"/>
          </p:nvPr>
        </p:nvSpPr>
        <p:spPr>
          <a:xfrm>
            <a:off x="8692262" y="6513512"/>
            <a:ext cx="315912" cy="344488"/>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a:solidFill>
                  <a:schemeClr val="tx1"/>
                </a:solidFill>
                <a:latin typeface="Arial" charset="0"/>
                <a:ea typeface="ＭＳ Ｐゴシック" pitchFamily="-111" charset="-128"/>
              </a:defRPr>
            </a:lvl1pPr>
            <a:lvl2pPr marL="742950" indent="-285750">
              <a:defRPr>
                <a:solidFill>
                  <a:schemeClr val="tx1"/>
                </a:solidFill>
                <a:latin typeface="Arial" charset="0"/>
                <a:ea typeface="ＭＳ Ｐゴシック" pitchFamily="-111" charset="-128"/>
              </a:defRPr>
            </a:lvl2pPr>
            <a:lvl3pPr marL="1143000" indent="-228600">
              <a:defRPr>
                <a:solidFill>
                  <a:schemeClr val="tx1"/>
                </a:solidFill>
                <a:latin typeface="Arial" charset="0"/>
                <a:ea typeface="ＭＳ Ｐゴシック" pitchFamily="-111" charset="-128"/>
              </a:defRPr>
            </a:lvl3pPr>
            <a:lvl4pPr marL="1600200" indent="-228600">
              <a:defRPr>
                <a:solidFill>
                  <a:schemeClr val="tx1"/>
                </a:solidFill>
                <a:latin typeface="Arial" charset="0"/>
                <a:ea typeface="ＭＳ Ｐゴシック" pitchFamily="-111" charset="-128"/>
              </a:defRPr>
            </a:lvl4pPr>
            <a:lvl5pPr marL="2057400" indent="-228600">
              <a:defRPr>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1" charset="-128"/>
              </a:defRPr>
            </a:lvl9pPr>
          </a:lstStyle>
          <a:p>
            <a:fld id="{D1D0B3B6-D301-43C7-B6A3-252F19F49BAB}" type="slidenum">
              <a:rPr lang="en-US" sz="1200" smtClean="0">
                <a:solidFill>
                  <a:schemeClr val="bg1"/>
                </a:solidFill>
                <a:latin typeface="Gill Sans" charset="0"/>
              </a:rPr>
              <a:pPr/>
              <a:t>3</a:t>
            </a:fld>
            <a:endParaRPr lang="en-US" sz="1200" dirty="0">
              <a:solidFill>
                <a:schemeClr val="bg1"/>
              </a:solidFill>
              <a:latin typeface="Gill Sans" charset="0"/>
            </a:endParaRPr>
          </a:p>
        </p:txBody>
      </p:sp>
      <p:sp>
        <p:nvSpPr>
          <p:cNvPr id="19458" name="Rectangle 3"/>
          <p:cNvSpPr>
            <a:spLocks noGrp="1" noChangeArrowheads="1"/>
          </p:cNvSpPr>
          <p:nvPr>
            <p:ph type="title"/>
          </p:nvPr>
        </p:nvSpPr>
        <p:spPr>
          <a:xfrm>
            <a:off x="385762" y="408851"/>
            <a:ext cx="8466835" cy="750887"/>
          </a:xfrm>
        </p:spPr>
        <p:txBody>
          <a:bodyPr/>
          <a:lstStyle/>
          <a:p>
            <a:pPr algn="r" eaLnBrk="1" hangingPunct="1"/>
            <a:r>
              <a:rPr lang="en-US" sz="2800" dirty="0">
                <a:ea typeface="ＭＳ Ｐゴシック" pitchFamily="-111" charset="-128"/>
              </a:rPr>
              <a:t>Accessibility Regulations</a:t>
            </a:r>
          </a:p>
        </p:txBody>
      </p:sp>
      <p:sp>
        <p:nvSpPr>
          <p:cNvPr id="19459" name="Rectangle 4"/>
          <p:cNvSpPr>
            <a:spLocks noGrp="1" noChangeArrowheads="1"/>
          </p:cNvSpPr>
          <p:nvPr>
            <p:ph idx="1"/>
          </p:nvPr>
        </p:nvSpPr>
        <p:spPr>
          <a:xfrm>
            <a:off x="499822" y="1307331"/>
            <a:ext cx="8554181" cy="4919298"/>
          </a:xfrm>
        </p:spPr>
        <p:txBody>
          <a:bodyPr>
            <a:noAutofit/>
          </a:bodyPr>
          <a:lstStyle/>
          <a:p>
            <a:pPr marL="0" indent="0" eaLnBrk="1" hangingPunct="1">
              <a:spcBef>
                <a:spcPts val="0"/>
              </a:spcBef>
              <a:buNone/>
            </a:pPr>
            <a:r>
              <a:rPr lang="en-US" sz="1800" b="1" dirty="0"/>
              <a:t>There are IT accessibility laws and regulations in </a:t>
            </a:r>
          </a:p>
          <a:p>
            <a:pPr>
              <a:spcBef>
                <a:spcPts val="0"/>
              </a:spcBef>
              <a:buFont typeface="Arial" pitchFamily="34" charset="0"/>
              <a:buChar char="•"/>
            </a:pPr>
            <a:r>
              <a:rPr lang="en-US" sz="1800" dirty="0"/>
              <a:t>Various countries around the world</a:t>
            </a:r>
          </a:p>
          <a:p>
            <a:pPr>
              <a:spcBef>
                <a:spcPts val="0"/>
              </a:spcBef>
              <a:buFont typeface="Arial" pitchFamily="34" charset="0"/>
              <a:buChar char="•"/>
            </a:pPr>
            <a:r>
              <a:rPr lang="en-US" sz="1800" dirty="0"/>
              <a:t>U.S. federal procurement regulations (Section 508)</a:t>
            </a:r>
          </a:p>
          <a:p>
            <a:pPr>
              <a:spcBef>
                <a:spcPts val="0"/>
              </a:spcBef>
              <a:buFont typeface="Arial" pitchFamily="34" charset="0"/>
              <a:buChar char="•"/>
            </a:pPr>
            <a:r>
              <a:rPr lang="en-US" sz="1800" dirty="0"/>
              <a:t>Many U.S. states</a:t>
            </a:r>
            <a:endParaRPr lang="en-US" sz="1800" dirty="0">
              <a:latin typeface="Lucida Grande" charset="0"/>
              <a:sym typeface="Lucida Grande" charset="0"/>
            </a:endParaRPr>
          </a:p>
          <a:p>
            <a:pPr marL="0" indent="0" eaLnBrk="1" hangingPunct="1">
              <a:spcBef>
                <a:spcPts val="0"/>
              </a:spcBef>
              <a:buNone/>
            </a:pPr>
            <a:endParaRPr lang="en-US" sz="1800" b="1" dirty="0"/>
          </a:p>
          <a:p>
            <a:pPr marL="0" indent="0" eaLnBrk="1" hangingPunct="1">
              <a:spcBef>
                <a:spcPts val="0"/>
              </a:spcBef>
              <a:buNone/>
            </a:pPr>
            <a:r>
              <a:rPr lang="en-US" sz="1800" b="1" dirty="0"/>
              <a:t>Most cite accessibility technical standards</a:t>
            </a:r>
          </a:p>
          <a:p>
            <a:pPr marL="151765" indent="-342900">
              <a:spcBef>
                <a:spcPts val="0"/>
              </a:spcBef>
              <a:buFont typeface="Arial" pitchFamily="34" charset="0"/>
              <a:buChar char="•"/>
            </a:pPr>
            <a:r>
              <a:rPr lang="en-US" sz="1800" dirty="0"/>
              <a:t>U.S. Section 508</a:t>
            </a:r>
          </a:p>
          <a:p>
            <a:pPr marL="151765" indent="-342900">
              <a:spcBef>
                <a:spcPts val="0"/>
              </a:spcBef>
              <a:buFont typeface="Arial" pitchFamily="34" charset="0"/>
              <a:buChar char="•"/>
            </a:pPr>
            <a:r>
              <a:rPr lang="en-US" sz="1800" dirty="0"/>
              <a:t>ISO/IEC 40500:2012 (aka WCAG 2.0)</a:t>
            </a:r>
            <a:endParaRPr lang="en-US" sz="1800" b="1" dirty="0"/>
          </a:p>
          <a:p>
            <a:pPr marL="91440" indent="0">
              <a:spcBef>
                <a:spcPts val="0"/>
              </a:spcBef>
              <a:buNone/>
              <a:defRPr/>
            </a:pPr>
            <a:endParaRPr lang="en-US" sz="1800" b="1" dirty="0"/>
          </a:p>
          <a:p>
            <a:pPr marL="91440" indent="0">
              <a:spcBef>
                <a:spcPts val="0"/>
              </a:spcBef>
              <a:buNone/>
              <a:defRPr/>
            </a:pPr>
            <a:r>
              <a:rPr lang="en-US" sz="1800" b="1" dirty="0"/>
              <a:t>Texas statutes and rules</a:t>
            </a:r>
          </a:p>
          <a:p>
            <a:pPr marL="91440" indent="-228600">
              <a:spcBef>
                <a:spcPts val="0"/>
              </a:spcBef>
              <a:defRPr/>
            </a:pPr>
            <a:r>
              <a:rPr lang="en-US" sz="1800" dirty="0"/>
              <a:t>Apply to all Texas state agencies and institutions of higher education</a:t>
            </a:r>
          </a:p>
          <a:p>
            <a:pPr marL="385128" lvl="1" indent="-228600">
              <a:spcBef>
                <a:spcPts val="0"/>
              </a:spcBef>
              <a:defRPr/>
            </a:pPr>
            <a:r>
              <a:rPr lang="en-US" dirty="0"/>
              <a:t>Texas Government Code </a:t>
            </a:r>
          </a:p>
          <a:p>
            <a:pPr marL="641160" lvl="2">
              <a:spcBef>
                <a:spcPts val="0"/>
              </a:spcBef>
              <a:defRPr/>
            </a:pPr>
            <a:r>
              <a:rPr lang="en-US" sz="1800" dirty="0">
                <a:hlinkClick r:id="rId3"/>
              </a:rPr>
              <a:t>2054 Subchapter M</a:t>
            </a:r>
            <a:endParaRPr lang="en-US" sz="1800" dirty="0"/>
          </a:p>
          <a:p>
            <a:pPr marL="385128" lvl="1" indent="-228600">
              <a:spcBef>
                <a:spcPts val="0"/>
              </a:spcBef>
              <a:defRPr/>
            </a:pPr>
            <a:r>
              <a:rPr lang="en-US" dirty="0"/>
              <a:t>Texas Administrative Codes </a:t>
            </a:r>
          </a:p>
          <a:p>
            <a:pPr marL="641160" lvl="2">
              <a:spcBef>
                <a:spcPts val="0"/>
              </a:spcBef>
              <a:defRPr/>
            </a:pPr>
            <a:r>
              <a:rPr lang="en-US" sz="1800" dirty="0">
                <a:hlinkClick r:id="rId4"/>
              </a:rPr>
              <a:t>1 TAC 206: State Websites</a:t>
            </a:r>
            <a:r>
              <a:rPr lang="en-US" sz="1800" dirty="0"/>
              <a:t> </a:t>
            </a:r>
          </a:p>
          <a:p>
            <a:pPr marL="641160" lvl="2">
              <a:spcBef>
                <a:spcPts val="0"/>
              </a:spcBef>
              <a:defRPr/>
            </a:pPr>
            <a:r>
              <a:rPr lang="en-US" sz="1800" dirty="0">
                <a:hlinkClick r:id="rId5"/>
              </a:rPr>
              <a:t>1 TAC 213: Electronic and Information Resources</a:t>
            </a:r>
            <a:endParaRPr lang="en-US" sz="1800" dirty="0"/>
          </a:p>
        </p:txBody>
      </p:sp>
      <p:pic>
        <p:nvPicPr>
          <p:cNvPr id="2" name="Picture 2" descr="texas-state-flag"/>
          <p:cNvPicPr>
            <a:picLocks noChangeAspect="1" noChangeArrowheads="1"/>
          </p:cNvPicPr>
          <p:nvPr/>
        </p:nvPicPr>
        <p:blipFill rotWithShape="1">
          <a:blip r:embed="rId6">
            <a:extLst>
              <a:ext uri="{28A0092B-C50C-407E-A947-70E740481C1C}">
                <a14:useLocalDpi xmlns:a14="http://schemas.microsoft.com/office/drawing/2010/main" val="0"/>
              </a:ext>
            </a:extLst>
          </a:blip>
          <a:srcRect l="4769" t="19064" r="7742" b="21702"/>
          <a:stretch/>
        </p:blipFill>
        <p:spPr bwMode="auto">
          <a:xfrm>
            <a:off x="6908865" y="4640091"/>
            <a:ext cx="1408051" cy="95331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descr="rectangle around the Texas statute and rules"/>
          <p:cNvSpPr/>
          <p:nvPr/>
        </p:nvSpPr>
        <p:spPr bwMode="auto">
          <a:xfrm>
            <a:off x="359229" y="3777343"/>
            <a:ext cx="8338457" cy="2329543"/>
          </a:xfrm>
          <a:prstGeom prst="rect">
            <a:avLst/>
          </a:prstGeom>
          <a:noFill/>
          <a:ln w="1270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
                <a:schemeClr val="bg1"/>
              </a:buClr>
              <a:buSzTx/>
              <a:buFontTx/>
              <a:buNone/>
              <a:tabLst/>
            </a:pPr>
            <a:endParaRPr kumimoji="0" lang="en-US" sz="9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75801658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0"/>
          <p:cNvSpPr>
            <a:spLocks noGrp="1"/>
          </p:cNvSpPr>
          <p:nvPr>
            <p:ph type="sldNum" sz="quarter" idx="4294967295"/>
          </p:nvPr>
        </p:nvSpPr>
        <p:spPr>
          <a:xfrm>
            <a:off x="8692262" y="6513512"/>
            <a:ext cx="315912" cy="344488"/>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a:solidFill>
                  <a:schemeClr val="tx1"/>
                </a:solidFill>
                <a:latin typeface="Arial" charset="0"/>
                <a:ea typeface="ＭＳ Ｐゴシック" pitchFamily="-111" charset="-128"/>
              </a:defRPr>
            </a:lvl1pPr>
            <a:lvl2pPr marL="742950" indent="-285750">
              <a:defRPr>
                <a:solidFill>
                  <a:schemeClr val="tx1"/>
                </a:solidFill>
                <a:latin typeface="Arial" charset="0"/>
                <a:ea typeface="ＭＳ Ｐゴシック" pitchFamily="-111" charset="-128"/>
              </a:defRPr>
            </a:lvl2pPr>
            <a:lvl3pPr marL="1143000" indent="-228600">
              <a:defRPr>
                <a:solidFill>
                  <a:schemeClr val="tx1"/>
                </a:solidFill>
                <a:latin typeface="Arial" charset="0"/>
                <a:ea typeface="ＭＳ Ｐゴシック" pitchFamily="-111" charset="-128"/>
              </a:defRPr>
            </a:lvl3pPr>
            <a:lvl4pPr marL="1600200" indent="-228600">
              <a:defRPr>
                <a:solidFill>
                  <a:schemeClr val="tx1"/>
                </a:solidFill>
                <a:latin typeface="Arial" charset="0"/>
                <a:ea typeface="ＭＳ Ｐゴシック" pitchFamily="-111" charset="-128"/>
              </a:defRPr>
            </a:lvl4pPr>
            <a:lvl5pPr marL="2057400" indent="-228600">
              <a:defRPr>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1" charset="-128"/>
              </a:defRPr>
            </a:lvl9pPr>
          </a:lstStyle>
          <a:p>
            <a:fld id="{D1D0B3B6-D301-43C7-B6A3-252F19F49BAB}" type="slidenum">
              <a:rPr lang="en-US" sz="1200" smtClean="0">
                <a:solidFill>
                  <a:schemeClr val="bg1"/>
                </a:solidFill>
                <a:latin typeface="Gill Sans" charset="0"/>
              </a:rPr>
              <a:pPr/>
              <a:t>4</a:t>
            </a:fld>
            <a:endParaRPr lang="en-US" sz="1200" dirty="0">
              <a:solidFill>
                <a:schemeClr val="bg1"/>
              </a:solidFill>
              <a:latin typeface="Gill Sans" charset="0"/>
            </a:endParaRPr>
          </a:p>
        </p:txBody>
      </p:sp>
      <p:sp>
        <p:nvSpPr>
          <p:cNvPr id="4098" name="Rectangle 2"/>
          <p:cNvSpPr>
            <a:spLocks noGrp="1" noChangeArrowheads="1"/>
          </p:cNvSpPr>
          <p:nvPr>
            <p:ph type="title" idx="4294967295"/>
          </p:nvPr>
        </p:nvSpPr>
        <p:spPr>
          <a:xfrm>
            <a:off x="587836" y="693068"/>
            <a:ext cx="8436436" cy="1143000"/>
          </a:xfrm>
        </p:spPr>
        <p:txBody>
          <a:bodyPr/>
          <a:lstStyle/>
          <a:p>
            <a:pPr algn="r" eaLnBrk="1" hangingPunct="1"/>
            <a:r>
              <a:rPr lang="en-US" sz="2800" dirty="0">
                <a:ea typeface="ＭＳ Ｐゴシック" charset="-128"/>
              </a:rPr>
              <a:t>EIR Accessibility in DIR’s Cooperative Contracts</a:t>
            </a:r>
          </a:p>
        </p:txBody>
      </p:sp>
      <p:sp>
        <p:nvSpPr>
          <p:cNvPr id="4099" name="Rectangle 3"/>
          <p:cNvSpPr>
            <a:spLocks noGrp="1" noChangeArrowheads="1"/>
          </p:cNvSpPr>
          <p:nvPr>
            <p:ph type="body" idx="4294967295"/>
          </p:nvPr>
        </p:nvSpPr>
        <p:spPr>
          <a:xfrm>
            <a:off x="163285" y="2348112"/>
            <a:ext cx="8730343" cy="2887929"/>
          </a:xfrm>
        </p:spPr>
        <p:txBody>
          <a:bodyPr/>
          <a:lstStyle/>
          <a:p>
            <a:pPr marL="0" indent="0" eaLnBrk="1" hangingPunct="1">
              <a:spcBef>
                <a:spcPct val="35000"/>
              </a:spcBef>
              <a:buNone/>
            </a:pPr>
            <a:r>
              <a:rPr lang="en-US" sz="2400" dirty="0"/>
              <a:t>DIR ensures that </a:t>
            </a:r>
          </a:p>
          <a:p>
            <a:pPr lvl="1">
              <a:spcBef>
                <a:spcPct val="35000"/>
              </a:spcBef>
            </a:pPr>
            <a:r>
              <a:rPr lang="en-US" sz="2400" dirty="0"/>
              <a:t>Vendor bid responses include accessibility documentation (</a:t>
            </a:r>
            <a:r>
              <a:rPr lang="en-US" sz="2400" dirty="0">
                <a:hlinkClick r:id="rId3"/>
              </a:rPr>
              <a:t>Voluntary Product Accessibility Templates or VPATs</a:t>
            </a:r>
            <a:r>
              <a:rPr lang="en-US" sz="2400" dirty="0"/>
              <a:t>) </a:t>
            </a:r>
          </a:p>
          <a:p>
            <a:pPr lvl="1">
              <a:spcBef>
                <a:spcPct val="35000"/>
              </a:spcBef>
            </a:pPr>
            <a:r>
              <a:rPr lang="en-US" sz="2400" dirty="0"/>
              <a:t>VPATs are evaluated for completeness and high-level accuracy (credibility) </a:t>
            </a:r>
          </a:p>
          <a:p>
            <a:pPr lvl="1">
              <a:spcBef>
                <a:spcPct val="35000"/>
              </a:spcBef>
            </a:pPr>
            <a:r>
              <a:rPr lang="en-US" sz="2400" dirty="0"/>
              <a:t>Links to VPATs are available from the vendor’s DIR contract web page (once awarded)  </a:t>
            </a:r>
          </a:p>
          <a:p>
            <a:pPr marL="396875" lvl="1" indent="0">
              <a:spcBef>
                <a:spcPct val="35000"/>
              </a:spcBef>
              <a:buNone/>
            </a:pPr>
            <a:endParaRPr lang="en-US" sz="2400" dirty="0"/>
          </a:p>
        </p:txBody>
      </p:sp>
    </p:spTree>
    <p:extLst>
      <p:ext uri="{BB962C8B-B14F-4D97-AF65-F5344CB8AC3E}">
        <p14:creationId xmlns:p14="http://schemas.microsoft.com/office/powerpoint/2010/main" val="3920430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0"/>
          <p:cNvSpPr>
            <a:spLocks noGrp="1"/>
          </p:cNvSpPr>
          <p:nvPr>
            <p:ph type="sldNum" sz="quarter" idx="4294967295"/>
          </p:nvPr>
        </p:nvSpPr>
        <p:spPr>
          <a:xfrm>
            <a:off x="8692262" y="6513512"/>
            <a:ext cx="315912" cy="344488"/>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a:solidFill>
                  <a:schemeClr val="tx1"/>
                </a:solidFill>
                <a:latin typeface="Arial" charset="0"/>
                <a:ea typeface="ＭＳ Ｐゴシック" pitchFamily="-111" charset="-128"/>
              </a:defRPr>
            </a:lvl1pPr>
            <a:lvl2pPr marL="742950" indent="-285750">
              <a:defRPr>
                <a:solidFill>
                  <a:schemeClr val="tx1"/>
                </a:solidFill>
                <a:latin typeface="Arial" charset="0"/>
                <a:ea typeface="ＭＳ Ｐゴシック" pitchFamily="-111" charset="-128"/>
              </a:defRPr>
            </a:lvl2pPr>
            <a:lvl3pPr marL="1143000" indent="-228600">
              <a:defRPr>
                <a:solidFill>
                  <a:schemeClr val="tx1"/>
                </a:solidFill>
                <a:latin typeface="Arial" charset="0"/>
                <a:ea typeface="ＭＳ Ｐゴシック" pitchFamily="-111" charset="-128"/>
              </a:defRPr>
            </a:lvl3pPr>
            <a:lvl4pPr marL="1600200" indent="-228600">
              <a:defRPr>
                <a:solidFill>
                  <a:schemeClr val="tx1"/>
                </a:solidFill>
                <a:latin typeface="Arial" charset="0"/>
                <a:ea typeface="ＭＳ Ｐゴシック" pitchFamily="-111" charset="-128"/>
              </a:defRPr>
            </a:lvl4pPr>
            <a:lvl5pPr marL="2057400" indent="-228600">
              <a:defRPr>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1" charset="-128"/>
              </a:defRPr>
            </a:lvl9pPr>
          </a:lstStyle>
          <a:p>
            <a:fld id="{D1D0B3B6-D301-43C7-B6A3-252F19F49BAB}" type="slidenum">
              <a:rPr lang="en-US" sz="1200" smtClean="0">
                <a:solidFill>
                  <a:schemeClr val="bg1"/>
                </a:solidFill>
                <a:latin typeface="Gill Sans" charset="0"/>
              </a:rPr>
              <a:pPr/>
              <a:t>5</a:t>
            </a:fld>
            <a:endParaRPr lang="en-US" sz="1200" dirty="0">
              <a:solidFill>
                <a:schemeClr val="bg1"/>
              </a:solidFill>
              <a:latin typeface="Gill Sans" charset="0"/>
            </a:endParaRPr>
          </a:p>
        </p:txBody>
      </p:sp>
      <p:sp>
        <p:nvSpPr>
          <p:cNvPr id="18434" name="Rectangle 2"/>
          <p:cNvSpPr>
            <a:spLocks noGrp="1" noChangeArrowheads="1"/>
          </p:cNvSpPr>
          <p:nvPr>
            <p:ph type="title" idx="4294967295"/>
          </p:nvPr>
        </p:nvSpPr>
        <p:spPr>
          <a:xfrm>
            <a:off x="195942" y="930312"/>
            <a:ext cx="8686800" cy="457200"/>
          </a:xfrm>
        </p:spPr>
        <p:txBody>
          <a:bodyPr/>
          <a:lstStyle/>
          <a:p>
            <a:pPr algn="r" eaLnBrk="1" hangingPunct="1"/>
            <a:r>
              <a:rPr lang="en-US" dirty="0">
                <a:ea typeface="ＭＳ Ｐゴシック" charset="-128"/>
              </a:rPr>
              <a:t>What is a VPAT?</a:t>
            </a:r>
          </a:p>
        </p:txBody>
      </p:sp>
      <p:sp>
        <p:nvSpPr>
          <p:cNvPr id="18435" name="Rectangle 3"/>
          <p:cNvSpPr>
            <a:spLocks noGrp="1" noChangeArrowheads="1"/>
          </p:cNvSpPr>
          <p:nvPr>
            <p:ph type="body" idx="4294967295"/>
          </p:nvPr>
        </p:nvSpPr>
        <p:spPr>
          <a:xfrm>
            <a:off x="228600" y="1912012"/>
            <a:ext cx="8724900" cy="4498975"/>
          </a:xfrm>
        </p:spPr>
        <p:txBody>
          <a:bodyPr/>
          <a:lstStyle/>
          <a:p>
            <a:pPr eaLnBrk="1" hangingPunct="1">
              <a:spcBef>
                <a:spcPct val="40000"/>
              </a:spcBef>
              <a:buFont typeface="Arial" pitchFamily="34" charset="0"/>
              <a:buChar char="•"/>
            </a:pPr>
            <a:r>
              <a:rPr lang="en-US" dirty="0"/>
              <a:t>A standardized template used in the industry to document accessibility conformance to U.S. Section 508 </a:t>
            </a:r>
          </a:p>
          <a:p>
            <a:pPr eaLnBrk="1" hangingPunct="1">
              <a:spcBef>
                <a:spcPct val="40000"/>
              </a:spcBef>
              <a:buFont typeface="Arial" pitchFamily="34" charset="0"/>
              <a:buChar char="•"/>
            </a:pPr>
            <a:r>
              <a:rPr lang="en-US" dirty="0"/>
              <a:t>A vendor-generated, product-specific document using the </a:t>
            </a:r>
            <a:r>
              <a:rPr lang="en-US" dirty="0">
                <a:hlinkClick r:id="rId3"/>
              </a:rPr>
              <a:t>VPAT template</a:t>
            </a:r>
            <a:r>
              <a:rPr lang="en-US" dirty="0"/>
              <a:t> that provides relevant and specific information about compliance with Section 508 Standards </a:t>
            </a:r>
          </a:p>
          <a:p>
            <a:pPr eaLnBrk="1" hangingPunct="1">
              <a:spcBef>
                <a:spcPct val="40000"/>
              </a:spcBef>
              <a:buFont typeface="Arial" pitchFamily="34" charset="0"/>
              <a:buChar char="•"/>
            </a:pPr>
            <a:r>
              <a:rPr lang="en-US" dirty="0"/>
              <a:t>Helps procurement and contracting officials make preliminary assessments of the degree of accessibility compliance in a vendor’s EIR</a:t>
            </a:r>
          </a:p>
          <a:p>
            <a:pPr eaLnBrk="1" hangingPunct="1">
              <a:spcBef>
                <a:spcPct val="40000"/>
              </a:spcBef>
              <a:buFont typeface="Arial" pitchFamily="34" charset="0"/>
              <a:buChar char="•"/>
            </a:pPr>
            <a:r>
              <a:rPr lang="en-US" dirty="0"/>
              <a:t>Allows procurement staff and others to evaluate accessibility compliance consistently across multiple vendors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0"/>
          <p:cNvSpPr>
            <a:spLocks noGrp="1"/>
          </p:cNvSpPr>
          <p:nvPr>
            <p:ph type="sldNum" sz="quarter" idx="4294967295"/>
          </p:nvPr>
        </p:nvSpPr>
        <p:spPr>
          <a:xfrm>
            <a:off x="8692262" y="6513512"/>
            <a:ext cx="315912" cy="344488"/>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a:solidFill>
                  <a:schemeClr val="tx1"/>
                </a:solidFill>
                <a:latin typeface="Arial" charset="0"/>
                <a:ea typeface="ＭＳ Ｐゴシック" pitchFamily="-111" charset="-128"/>
              </a:defRPr>
            </a:lvl1pPr>
            <a:lvl2pPr marL="742950" indent="-285750">
              <a:defRPr>
                <a:solidFill>
                  <a:schemeClr val="tx1"/>
                </a:solidFill>
                <a:latin typeface="Arial" charset="0"/>
                <a:ea typeface="ＭＳ Ｐゴシック" pitchFamily="-111" charset="-128"/>
              </a:defRPr>
            </a:lvl2pPr>
            <a:lvl3pPr marL="1143000" indent="-228600">
              <a:defRPr>
                <a:solidFill>
                  <a:schemeClr val="tx1"/>
                </a:solidFill>
                <a:latin typeface="Arial" charset="0"/>
                <a:ea typeface="ＭＳ Ｐゴシック" pitchFamily="-111" charset="-128"/>
              </a:defRPr>
            </a:lvl3pPr>
            <a:lvl4pPr marL="1600200" indent="-228600">
              <a:defRPr>
                <a:solidFill>
                  <a:schemeClr val="tx1"/>
                </a:solidFill>
                <a:latin typeface="Arial" charset="0"/>
                <a:ea typeface="ＭＳ Ｐゴシック" pitchFamily="-111" charset="-128"/>
              </a:defRPr>
            </a:lvl4pPr>
            <a:lvl5pPr marL="2057400" indent="-228600">
              <a:defRPr>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1" charset="-128"/>
              </a:defRPr>
            </a:lvl9pPr>
          </a:lstStyle>
          <a:p>
            <a:fld id="{D1D0B3B6-D301-43C7-B6A3-252F19F49BAB}" type="slidenum">
              <a:rPr lang="en-US" sz="1200" smtClean="0">
                <a:solidFill>
                  <a:schemeClr val="bg1"/>
                </a:solidFill>
                <a:latin typeface="Gill Sans" charset="0"/>
              </a:rPr>
              <a:pPr/>
              <a:t>6</a:t>
            </a:fld>
            <a:endParaRPr lang="en-US" sz="1200" dirty="0">
              <a:solidFill>
                <a:schemeClr val="bg1"/>
              </a:solidFill>
              <a:latin typeface="Gill Sans" charset="0"/>
            </a:endParaRPr>
          </a:p>
        </p:txBody>
      </p:sp>
      <p:sp>
        <p:nvSpPr>
          <p:cNvPr id="10242" name="Rectangle 2"/>
          <p:cNvSpPr>
            <a:spLocks noGrp="1" noChangeArrowheads="1"/>
          </p:cNvSpPr>
          <p:nvPr>
            <p:ph type="title" idx="4294967295"/>
          </p:nvPr>
        </p:nvSpPr>
        <p:spPr>
          <a:xfrm>
            <a:off x="1698171" y="161925"/>
            <a:ext cx="7254885" cy="1143000"/>
          </a:xfrm>
        </p:spPr>
        <p:txBody>
          <a:bodyPr/>
          <a:lstStyle/>
          <a:p>
            <a:pPr eaLnBrk="1" hangingPunct="1"/>
            <a:r>
              <a:rPr lang="en-US" dirty="0">
                <a:ea typeface="ＭＳ Ｐゴシック" charset="-128"/>
              </a:rPr>
              <a:t>Where EIR Accessibility in Procurement Applies</a:t>
            </a:r>
          </a:p>
        </p:txBody>
      </p:sp>
      <p:graphicFrame>
        <p:nvGraphicFramePr>
          <p:cNvPr id="33823" name="Group 31" descr="table of where EIR accessibility applies in Texas procurement"/>
          <p:cNvGraphicFramePr>
            <a:graphicFrameLocks noGrp="1"/>
          </p:cNvGraphicFramePr>
          <p:nvPr>
            <p:extLst>
              <p:ext uri="{D42A27DB-BD31-4B8C-83A1-F6EECF244321}">
                <p14:modId xmlns:p14="http://schemas.microsoft.com/office/powerpoint/2010/main" val="435160763"/>
              </p:ext>
            </p:extLst>
          </p:nvPr>
        </p:nvGraphicFramePr>
        <p:xfrm>
          <a:off x="345618" y="1135122"/>
          <a:ext cx="8458200" cy="4973612"/>
        </p:xfrm>
        <a:graphic>
          <a:graphicData uri="http://schemas.openxmlformats.org/drawingml/2006/table">
            <a:tbl>
              <a:tblPr firstRow="1"/>
              <a:tblGrid>
                <a:gridCol w="1152525">
                  <a:extLst>
                    <a:ext uri="{9D8B030D-6E8A-4147-A177-3AD203B41FA5}">
                      <a16:colId xmlns:a16="http://schemas.microsoft.com/office/drawing/2014/main" val="20000"/>
                    </a:ext>
                  </a:extLst>
                </a:gridCol>
                <a:gridCol w="6162675">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72633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ea typeface="ＭＳ Ｐゴシック" charset="-128"/>
                        </a:rPr>
                        <a:t>EIR Procurement Type</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ea typeface="ＭＳ Ｐゴシック" charset="-128"/>
                        </a:rPr>
                        <a:t>Examples</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ea typeface="ＭＳ Ｐゴシック" charset="-128"/>
                        </a:rPr>
                        <a:t>EIR Accessibility Required</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3171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ea typeface="ＭＳ Ｐゴシック" charset="-128"/>
                        </a:rPr>
                        <a:t>Direct use of EIR</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174625" marR="0" lvl="0" indent="-174625" algn="l" defTabSz="914400" rtl="0" eaLnBrk="0" fontAlgn="base" latinLnBrk="0" hangingPunct="0">
                        <a:lnSpc>
                          <a:spcPct val="100000"/>
                        </a:lnSpc>
                        <a:spcBef>
                          <a:spcPct val="0"/>
                        </a:spcBef>
                        <a:spcAft>
                          <a:spcPts val="50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software used on agency public facing websites.</a:t>
                      </a:r>
                    </a:p>
                    <a:p>
                      <a:pPr marL="174625" marR="0" lvl="0" indent="-174625" algn="l" defTabSz="914400" rtl="0" eaLnBrk="0" fontAlgn="base" latinLnBrk="0" hangingPunct="0">
                        <a:lnSpc>
                          <a:spcPct val="100000"/>
                        </a:lnSpc>
                        <a:spcBef>
                          <a:spcPct val="0"/>
                        </a:spcBef>
                        <a:spcAft>
                          <a:spcPts val="50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software used by employees in the performance of their work.</a:t>
                      </a:r>
                    </a:p>
                    <a:p>
                      <a:pPr marL="174625" marR="0" lvl="0" indent="-174625" algn="l" defTabSz="914400" rtl="0" eaLnBrk="0" fontAlgn="base" latinLnBrk="0" hangingPunct="0">
                        <a:lnSpc>
                          <a:spcPct val="100000"/>
                        </a:lnSpc>
                        <a:spcBef>
                          <a:spcPct val="0"/>
                        </a:spcBef>
                        <a:spcAft>
                          <a:spcPts val="50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copy machines that will be used by agency employees.</a:t>
                      </a:r>
                    </a:p>
                    <a:p>
                      <a:pPr marL="174625" marR="0" lvl="0" indent="-174625" algn="l" defTabSz="914400" rtl="0" eaLnBrk="0" fontAlgn="base" latinLnBrk="0" hangingPunct="0">
                        <a:lnSpc>
                          <a:spcPct val="100000"/>
                        </a:lnSpc>
                        <a:spcBef>
                          <a:spcPct val="0"/>
                        </a:spcBef>
                        <a:spcAft>
                          <a:spcPts val="50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services to develop websites used by employees or the public.</a:t>
                      </a:r>
                    </a:p>
                    <a:p>
                      <a:pPr marL="174625" marR="0" lvl="0" indent="-174625" algn="l" defTabSz="914400" rtl="0" eaLnBrk="0" fontAlgn="base" latinLnBrk="0" hangingPunct="0">
                        <a:lnSpc>
                          <a:spcPct val="100000"/>
                        </a:lnSpc>
                        <a:spcBef>
                          <a:spcPct val="0"/>
                        </a:spcBef>
                        <a:spcAft>
                          <a:spcPts val="50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externally hosted websites or services used by the public or agency employees.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rPr>
                        <a:t>Yes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1"/>
                  </a:ext>
                </a:extLst>
              </a:tr>
              <a:tr h="7287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128"/>
                        </a:rPr>
                        <a:t>Direct but insignificant use of EIR</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174625" marR="0" lvl="0" indent="-174625" algn="l" defTabSz="914400" rtl="0" eaLnBrk="0" fontAlgn="base" latinLnBrk="0" hangingPunct="0">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specific software with no administrative or public user interface.</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Arial" charset="0"/>
                          <a:ea typeface="ＭＳ Ｐゴシック" charset="-128"/>
                        </a:rPr>
                        <a:t>Maybe </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2"/>
                  </a:ext>
                </a:extLst>
              </a:tr>
              <a:tr h="17640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128"/>
                        </a:rPr>
                        <a:t>Indirect use of EIR</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174625" marR="0" lvl="0" indent="-174625" algn="l" defTabSz="914400" rtl="0" eaLnBrk="0" fontAlgn="base" latinLnBrk="0" hangingPunct="0">
                        <a:lnSpc>
                          <a:spcPct val="100000"/>
                        </a:lnSpc>
                        <a:spcBef>
                          <a:spcPct val="0"/>
                        </a:spcBef>
                        <a:spcAft>
                          <a:spcPts val="50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human resources services delivered through a website or telephone system.</a:t>
                      </a:r>
                    </a:p>
                    <a:p>
                      <a:pPr marL="174625" marR="0" lvl="0" indent="-174625" algn="l" defTabSz="914400" rtl="0" eaLnBrk="0" fontAlgn="base" latinLnBrk="0" hangingPunct="0">
                        <a:lnSpc>
                          <a:spcPct val="100000"/>
                        </a:lnSpc>
                        <a:spcBef>
                          <a:spcPct val="0"/>
                        </a:spcBef>
                        <a:spcAft>
                          <a:spcPts val="50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wellness services that may be delivered through social media such as Facebook pages or through Web-based multimedia or videos.</a:t>
                      </a:r>
                    </a:p>
                    <a:p>
                      <a:pPr marL="174625" marR="0" lvl="0" indent="-174625" algn="l" defTabSz="914400" rtl="0" eaLnBrk="0" fontAlgn="base" latinLnBrk="0" hangingPunct="0">
                        <a:lnSpc>
                          <a:spcPct val="100000"/>
                        </a:lnSpc>
                        <a:spcBef>
                          <a:spcPct val="0"/>
                        </a:spcBef>
                        <a:spcAft>
                          <a:spcPts val="50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training or technical support that may be delivered through electronic handbooks, forms, or through a Web-based or telephone information system.</a:t>
                      </a:r>
                    </a:p>
                    <a:p>
                      <a:pPr marL="174625" marR="0" lvl="0" indent="-174625" algn="l" defTabSz="914400" rtl="0" eaLnBrk="0" fontAlgn="base" latinLnBrk="0" hangingPunct="0">
                        <a:lnSpc>
                          <a:spcPct val="100000"/>
                        </a:lnSpc>
                        <a:spcBef>
                          <a:spcPct val="0"/>
                        </a:spcBef>
                        <a:spcAft>
                          <a:spcPts val="500"/>
                        </a:spcAft>
                        <a:buClrTx/>
                        <a:buSzTx/>
                        <a:buFontTx/>
                        <a:buChar char="•"/>
                        <a:tabLst/>
                      </a:pPr>
                      <a:r>
                        <a:rPr kumimoji="0" lang="en-US" sz="1200" b="1" i="0" u="none" strike="noStrike" cap="none" normalizeH="0" baseline="0" dirty="0">
                          <a:ln>
                            <a:noFill/>
                          </a:ln>
                          <a:solidFill>
                            <a:schemeClr val="tx1"/>
                          </a:solidFill>
                          <a:effectLst/>
                          <a:latin typeface="Arial" charset="0"/>
                          <a:ea typeface="ＭＳ Ｐゴシック" charset="-128"/>
                        </a:rPr>
                        <a:t>transaction services that may require the public to interact with EIR through interoperable controls, video screens, menus, or websites as in the use of a debit card reader or ticket kiosk.</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ea typeface="ＭＳ Ｐゴシック" charset="-128"/>
                        </a:rPr>
                        <a:t>Maybe</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3"/>
                  </a:ext>
                </a:extLst>
              </a:tr>
              <a:tr h="43727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Arial" charset="0"/>
                          <a:ea typeface="ＭＳ Ｐゴシック" charset="-128"/>
                        </a:rPr>
                        <a:t>Non-EIR</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174625" marR="0" lvl="0" indent="-174625"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ea typeface="ＭＳ Ｐゴシック" charset="-128"/>
                        </a:rPr>
                        <a:t>Purchase of food, office supplies, and other staples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ea typeface="ＭＳ Ｐゴシック" charset="-128"/>
                        </a:rPr>
                        <a:t>No</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9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5010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F8950-3217-4FD8-88C2-7DEA50260A5F}" type="slidenum">
              <a:rPr lang="en-US" smtClean="0"/>
              <a:pPr/>
              <a:t>7</a:t>
            </a:fld>
            <a:endParaRPr lang="en-US"/>
          </a:p>
        </p:txBody>
      </p:sp>
      <p:sp>
        <p:nvSpPr>
          <p:cNvPr id="21506" name="Rectangle 2"/>
          <p:cNvSpPr>
            <a:spLocks noGrp="1" noChangeArrowheads="1"/>
          </p:cNvSpPr>
          <p:nvPr>
            <p:ph type="title"/>
          </p:nvPr>
        </p:nvSpPr>
        <p:spPr>
          <a:xfrm>
            <a:off x="341645" y="388544"/>
            <a:ext cx="8649956" cy="1143000"/>
          </a:xfrm>
        </p:spPr>
        <p:txBody>
          <a:bodyPr/>
          <a:lstStyle/>
          <a:p>
            <a:pPr algn="r"/>
            <a:r>
              <a:rPr lang="en-US" sz="2800" dirty="0"/>
              <a:t>FAQs for Suppliers</a:t>
            </a:r>
          </a:p>
        </p:txBody>
      </p:sp>
      <p:sp>
        <p:nvSpPr>
          <p:cNvPr id="2" name="Rectangle 1"/>
          <p:cNvSpPr/>
          <p:nvPr/>
        </p:nvSpPr>
        <p:spPr>
          <a:xfrm>
            <a:off x="130629" y="1439861"/>
            <a:ext cx="8812404" cy="4770537"/>
          </a:xfrm>
          <a:prstGeom prst="rect">
            <a:avLst/>
          </a:prstGeom>
        </p:spPr>
        <p:txBody>
          <a:bodyPr wrap="square">
            <a:spAutoFit/>
          </a:bodyPr>
          <a:lstStyle/>
          <a:p>
            <a:pPr algn="l">
              <a:lnSpc>
                <a:spcPct val="100000"/>
              </a:lnSpc>
              <a:buClrTx/>
            </a:pPr>
            <a:r>
              <a:rPr lang="en-US" sz="1600" b="1" dirty="0"/>
              <a:t>How does EIR accessibility affect my ability to compete for DIR contracts?</a:t>
            </a:r>
            <a:endParaRPr lang="en-US" sz="1600" dirty="0"/>
          </a:p>
          <a:p>
            <a:pPr marL="285750" indent="-285750" algn="l">
              <a:lnSpc>
                <a:spcPct val="100000"/>
              </a:lnSpc>
              <a:buClrTx/>
              <a:buFont typeface="Arial" pitchFamily="34" charset="0"/>
              <a:buChar char="•"/>
            </a:pPr>
            <a:r>
              <a:rPr lang="en-US" sz="1600" dirty="0"/>
              <a:t>Because EIR Accessibility is required in Texas rule, accessibility information (VPATs)  may be used by DIR customers as criteria in product  / service selection.</a:t>
            </a:r>
          </a:p>
          <a:p>
            <a:pPr marL="285750" indent="-285750" algn="l">
              <a:lnSpc>
                <a:spcPct val="100000"/>
              </a:lnSpc>
              <a:buClrTx/>
              <a:buFont typeface="Arial" pitchFamily="34" charset="0"/>
              <a:buChar char="•"/>
            </a:pPr>
            <a:endParaRPr lang="en-US" sz="1600" dirty="0"/>
          </a:p>
          <a:p>
            <a:pPr algn="l">
              <a:lnSpc>
                <a:spcPct val="100000"/>
              </a:lnSpc>
              <a:buClrTx/>
            </a:pPr>
            <a:r>
              <a:rPr lang="en-US" sz="1600" b="1" dirty="0"/>
              <a:t>What documentation of EIR accessibility will I be required to submit in the bid responses?</a:t>
            </a:r>
            <a:endParaRPr lang="en-US" sz="1600" dirty="0"/>
          </a:p>
          <a:p>
            <a:pPr marL="285750" indent="-285750" algn="l">
              <a:lnSpc>
                <a:spcPct val="100000"/>
              </a:lnSpc>
              <a:buClrTx/>
              <a:buFont typeface="Arial" pitchFamily="34" charset="0"/>
              <a:buChar char="•"/>
            </a:pPr>
            <a:r>
              <a:rPr lang="en-US" sz="1600" dirty="0"/>
              <a:t>As part of the solicitation process, suppliers are asked to provide documentation of  the accessibility for all applicable products / services included their bid this documentation in the form of Voluntary Product Accessibility Templates (VPATs).  </a:t>
            </a:r>
          </a:p>
          <a:p>
            <a:pPr marL="285750" indent="-285750" algn="l">
              <a:lnSpc>
                <a:spcPct val="100000"/>
              </a:lnSpc>
              <a:buClrTx/>
              <a:buFont typeface="Arial" pitchFamily="34" charset="0"/>
              <a:buChar char="•"/>
            </a:pPr>
            <a:endParaRPr lang="en-US" sz="1600" dirty="0"/>
          </a:p>
          <a:p>
            <a:pPr algn="l">
              <a:lnSpc>
                <a:spcPct val="100000"/>
              </a:lnSpc>
              <a:buClrTx/>
            </a:pPr>
            <a:r>
              <a:rPr lang="en-US" sz="1600" b="1" dirty="0"/>
              <a:t>How do I obtain a VPAT for each applicable product in a bid response?</a:t>
            </a:r>
            <a:endParaRPr lang="en-US" sz="1600" dirty="0"/>
          </a:p>
          <a:p>
            <a:pPr marL="285750" indent="-285750" algn="l">
              <a:lnSpc>
                <a:spcPct val="100000"/>
              </a:lnSpc>
              <a:buClrTx/>
              <a:buFont typeface="Arial" pitchFamily="34" charset="0"/>
              <a:buChar char="•"/>
            </a:pPr>
            <a:r>
              <a:rPr lang="en-US" sz="1600" dirty="0"/>
              <a:t>If you are a vendor responsible for the development and production of  products included in the bid response, you should complete the applicable sections of the VPAT based on accessibility testing evaluations. Information on various automated and manual accessibility testing tools and techniques can be found on  </a:t>
            </a:r>
            <a:r>
              <a:rPr lang="en-US" sz="1600" dirty="0">
                <a:hlinkClick r:id="rId3"/>
              </a:rPr>
              <a:t>the “Tools and Resources” pages of DIR’s EIR Accessibility website </a:t>
            </a:r>
            <a:r>
              <a:rPr lang="en-US" sz="1600" dirty="0"/>
              <a:t>.</a:t>
            </a:r>
          </a:p>
          <a:p>
            <a:pPr marL="285750" indent="-285750" algn="l">
              <a:lnSpc>
                <a:spcPct val="100000"/>
              </a:lnSpc>
              <a:buClrTx/>
              <a:buFont typeface="Arial" pitchFamily="34" charset="0"/>
              <a:buChar char="•"/>
            </a:pPr>
            <a:r>
              <a:rPr lang="en-US" sz="1600" dirty="0"/>
              <a:t>If you are a reseller of another company's products / services, VPATs for  these offerings should be obtained from the manufacturers.</a:t>
            </a:r>
          </a:p>
          <a:p>
            <a:pPr marL="285750" indent="-285750" algn="l">
              <a:lnSpc>
                <a:spcPct val="100000"/>
              </a:lnSpc>
              <a:buClrTx/>
              <a:buFont typeface="Arial" pitchFamily="34" charset="0"/>
              <a:buChar char="•"/>
            </a:pPr>
            <a:endParaRPr lang="en-US" sz="1600" dirty="0"/>
          </a:p>
        </p:txBody>
      </p:sp>
    </p:spTree>
    <p:extLst>
      <p:ext uri="{BB962C8B-B14F-4D97-AF65-F5344CB8AC3E}">
        <p14:creationId xmlns:p14="http://schemas.microsoft.com/office/powerpoint/2010/main" val="137515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F8950-3217-4FD8-88C2-7DEA50260A5F}" type="slidenum">
              <a:rPr lang="en-US" smtClean="0"/>
              <a:pPr/>
              <a:t>8</a:t>
            </a:fld>
            <a:endParaRPr lang="en-US"/>
          </a:p>
        </p:txBody>
      </p:sp>
      <p:sp>
        <p:nvSpPr>
          <p:cNvPr id="21506" name="Rectangle 2"/>
          <p:cNvSpPr>
            <a:spLocks noGrp="1" noChangeArrowheads="1"/>
          </p:cNvSpPr>
          <p:nvPr>
            <p:ph type="title"/>
          </p:nvPr>
        </p:nvSpPr>
        <p:spPr>
          <a:xfrm>
            <a:off x="341645" y="388544"/>
            <a:ext cx="8649956" cy="1143000"/>
          </a:xfrm>
        </p:spPr>
        <p:txBody>
          <a:bodyPr/>
          <a:lstStyle/>
          <a:p>
            <a:pPr algn="r"/>
            <a:r>
              <a:rPr lang="en-US" sz="2800" dirty="0"/>
              <a:t>FAQs for Suppliers (cont.)</a:t>
            </a:r>
          </a:p>
        </p:txBody>
      </p:sp>
      <p:sp>
        <p:nvSpPr>
          <p:cNvPr id="2" name="Rectangle 1"/>
          <p:cNvSpPr/>
          <p:nvPr/>
        </p:nvSpPr>
        <p:spPr>
          <a:xfrm>
            <a:off x="130629" y="1428975"/>
            <a:ext cx="8812404" cy="4031873"/>
          </a:xfrm>
          <a:prstGeom prst="rect">
            <a:avLst/>
          </a:prstGeom>
        </p:spPr>
        <p:txBody>
          <a:bodyPr wrap="square">
            <a:spAutoFit/>
          </a:bodyPr>
          <a:lstStyle/>
          <a:p>
            <a:pPr algn="l">
              <a:lnSpc>
                <a:spcPct val="100000"/>
              </a:lnSpc>
            </a:pPr>
            <a:r>
              <a:rPr lang="en-US" sz="1600" b="1" dirty="0"/>
              <a:t>What if the product does not fully comply with EIR accessibility requirements?</a:t>
            </a:r>
          </a:p>
          <a:p>
            <a:pPr marL="285750" indent="-285750" algn="l">
              <a:lnSpc>
                <a:spcPct val="100000"/>
              </a:lnSpc>
              <a:buClrTx/>
              <a:buFont typeface="Arial" pitchFamily="34" charset="0"/>
              <a:buChar char="•"/>
            </a:pPr>
            <a:r>
              <a:rPr lang="en-US" sz="1600" dirty="0"/>
              <a:t>The degree of accessibility compliance for each applicable criterion should be documented in the "Supporting Features" and "Remarks" sections of the VPAT. </a:t>
            </a:r>
          </a:p>
          <a:p>
            <a:pPr marL="285750" indent="-285750" algn="l">
              <a:lnSpc>
                <a:spcPct val="100000"/>
              </a:lnSpc>
              <a:buClrTx/>
              <a:buFont typeface="Arial" pitchFamily="34" charset="0"/>
              <a:buChar char="•"/>
            </a:pPr>
            <a:endParaRPr lang="en-US" sz="1600" dirty="0"/>
          </a:p>
          <a:p>
            <a:pPr algn="l">
              <a:lnSpc>
                <a:spcPct val="100000"/>
              </a:lnSpc>
            </a:pPr>
            <a:r>
              <a:rPr lang="en-US" sz="1600" b="1" dirty="0"/>
              <a:t>How is EIR accessibility managed once inclusion in DIR’s Cooperative Contracts has been signed?</a:t>
            </a:r>
          </a:p>
          <a:p>
            <a:pPr marL="171450" indent="-171450" algn="l">
              <a:lnSpc>
                <a:spcPct val="100000"/>
              </a:lnSpc>
              <a:buClrTx/>
              <a:buFont typeface="Arial" pitchFamily="34" charset="0"/>
              <a:buChar char="•"/>
            </a:pPr>
            <a:r>
              <a:rPr lang="en-US" sz="1600" dirty="0"/>
              <a:t>DIR customers will consider the VPAT information when evaluating vendor products for purchase. In some cases, customers may perform their own accessibility testing to validate the VPAT information or may request additional information from the vendor.</a:t>
            </a:r>
          </a:p>
          <a:p>
            <a:pPr marL="171450" indent="-171450" algn="l">
              <a:lnSpc>
                <a:spcPct val="100000"/>
              </a:lnSpc>
              <a:buClrTx/>
              <a:buFont typeface="Arial" pitchFamily="34" charset="0"/>
              <a:buChar char="•"/>
            </a:pPr>
            <a:r>
              <a:rPr lang="en-US" sz="1600" dirty="0"/>
              <a:t>Links to VPAT s for applicable products included in the contract must be posted on the main page of the vendor’s DIR specific web page(s). </a:t>
            </a:r>
          </a:p>
          <a:p>
            <a:pPr marL="171450" indent="-171450" algn="l">
              <a:lnSpc>
                <a:spcPct val="100000"/>
              </a:lnSpc>
              <a:buFont typeface="Arial" pitchFamily="34" charset="0"/>
              <a:buChar char="•"/>
            </a:pPr>
            <a:r>
              <a:rPr lang="en-US" sz="1600" dirty="0"/>
              <a:t>	</a:t>
            </a:r>
          </a:p>
          <a:p>
            <a:pPr algn="l">
              <a:lnSpc>
                <a:spcPct val="100000"/>
              </a:lnSpc>
            </a:pPr>
            <a:r>
              <a:rPr lang="en-US" sz="1600" b="1" dirty="0"/>
              <a:t>Where can I find more general information about EIR accessibility?</a:t>
            </a:r>
          </a:p>
          <a:p>
            <a:pPr marL="171450" indent="-171450" algn="l">
              <a:lnSpc>
                <a:spcPct val="100000"/>
              </a:lnSpc>
              <a:buClrTx/>
              <a:buFont typeface="Arial" pitchFamily="34" charset="0"/>
              <a:buChar char="•"/>
            </a:pPr>
            <a:r>
              <a:rPr lang="en-US" sz="1600" dirty="0"/>
              <a:t>Additional information on accessibility and accessibility resources can be found on </a:t>
            </a:r>
            <a:r>
              <a:rPr lang="en-US" sz="1600" dirty="0">
                <a:hlinkClick r:id="rId3"/>
              </a:rPr>
              <a:t>DIR’s EIR Accessibility Website </a:t>
            </a:r>
            <a:r>
              <a:rPr lang="en-US" sz="1600" dirty="0"/>
              <a:t>or through other resources available on the World Wide Web.</a:t>
            </a:r>
          </a:p>
          <a:p>
            <a:pPr algn="l">
              <a:lnSpc>
                <a:spcPct val="100000"/>
              </a:lnSpc>
            </a:pPr>
            <a:endParaRPr lang="en-US" sz="1600" dirty="0"/>
          </a:p>
        </p:txBody>
      </p:sp>
    </p:spTree>
    <p:extLst>
      <p:ext uri="{BB962C8B-B14F-4D97-AF65-F5344CB8AC3E}">
        <p14:creationId xmlns:p14="http://schemas.microsoft.com/office/powerpoint/2010/main" val="3417229561"/>
      </p:ext>
    </p:extLst>
  </p:cSld>
  <p:clrMapOvr>
    <a:masterClrMapping/>
  </p:clrMapOvr>
</p:sld>
</file>

<file path=ppt/theme/theme1.xml><?xml version="1.0" encoding="utf-8"?>
<a:theme xmlns:a="http://schemas.openxmlformats.org/drawingml/2006/main" name="DIR_20101204">
  <a:themeElements>
    <a:clrScheme name="DIR_20101204 16">
      <a:dk1>
        <a:srgbClr val="000000"/>
      </a:dk1>
      <a:lt1>
        <a:srgbClr val="FFFFFF"/>
      </a:lt1>
      <a:dk2>
        <a:srgbClr val="1111AD"/>
      </a:dk2>
      <a:lt2>
        <a:srgbClr val="969696"/>
      </a:lt2>
      <a:accent1>
        <a:srgbClr val="CCD5ED"/>
      </a:accent1>
      <a:accent2>
        <a:srgbClr val="29AAE2"/>
      </a:accent2>
      <a:accent3>
        <a:srgbClr val="FFFFFF"/>
      </a:accent3>
      <a:accent4>
        <a:srgbClr val="000000"/>
      </a:accent4>
      <a:accent5>
        <a:srgbClr val="E2E7F4"/>
      </a:accent5>
      <a:accent6>
        <a:srgbClr val="249ACD"/>
      </a:accent6>
      <a:hlink>
        <a:srgbClr val="056CB6"/>
      </a:hlink>
      <a:folHlink>
        <a:srgbClr val="262261"/>
      </a:folHlink>
    </a:clrScheme>
    <a:fontScheme name="DIR_2010120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
            <a:schemeClr val="bg1"/>
          </a:buClr>
          <a:buSzTx/>
          <a:buFontTx/>
          <a:buNone/>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
            <a:schemeClr val="bg1"/>
          </a:buClr>
          <a:buSzTx/>
          <a:buFontTx/>
          <a:buNone/>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DIR_201012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R_201012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R_201012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R_201012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R_201012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R_201012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R_201012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R_201012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R_201012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R_201012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R_201012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R_201012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R_20101204 13">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BE1900"/>
        </a:hlink>
        <a:folHlink>
          <a:srgbClr val="996600"/>
        </a:folHlink>
      </a:clrScheme>
      <a:clrMap bg1="lt1" tx1="dk1" bg2="lt2" tx2="dk2" accent1="accent1" accent2="accent2" accent3="accent3" accent4="accent4" accent5="accent5" accent6="accent6" hlink="hlink" folHlink="folHlink"/>
    </a:extraClrScheme>
    <a:extraClrScheme>
      <a:clrScheme name="DIR_20101204 14">
        <a:dk1>
          <a:srgbClr val="000000"/>
        </a:dk1>
        <a:lt1>
          <a:srgbClr val="FFFFFF"/>
        </a:lt1>
        <a:dk2>
          <a:srgbClr val="000099"/>
        </a:dk2>
        <a:lt2>
          <a:srgbClr val="65B7E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R_20101204 15">
        <a:dk1>
          <a:srgbClr val="000000"/>
        </a:dk1>
        <a:lt1>
          <a:srgbClr val="FFFFFF"/>
        </a:lt1>
        <a:dk2>
          <a:srgbClr val="000099"/>
        </a:dk2>
        <a:lt2>
          <a:srgbClr val="65B7E6"/>
        </a:lt2>
        <a:accent1>
          <a:srgbClr val="FBDF53"/>
        </a:accent1>
        <a:accent2>
          <a:srgbClr val="FF9966"/>
        </a:accent2>
        <a:accent3>
          <a:srgbClr val="FFFFFF"/>
        </a:accent3>
        <a:accent4>
          <a:srgbClr val="000000"/>
        </a:accent4>
        <a:accent5>
          <a:srgbClr val="FDECB3"/>
        </a:accent5>
        <a:accent6>
          <a:srgbClr val="E78A5C"/>
        </a:accent6>
        <a:hlink>
          <a:srgbClr val="BE1900"/>
        </a:hlink>
        <a:folHlink>
          <a:srgbClr val="996600"/>
        </a:folHlink>
      </a:clrScheme>
      <a:clrMap bg1="lt1" tx1="dk1" bg2="lt2" tx2="dk2" accent1="accent1" accent2="accent2" accent3="accent3" accent4="accent4" accent5="accent5" accent6="accent6" hlink="hlink" folHlink="folHlink"/>
    </a:extraClrScheme>
    <a:extraClrScheme>
      <a:clrScheme name="DIR_20101204 16">
        <a:dk1>
          <a:srgbClr val="000000"/>
        </a:dk1>
        <a:lt1>
          <a:srgbClr val="FFFFFF"/>
        </a:lt1>
        <a:dk2>
          <a:srgbClr val="1111AD"/>
        </a:dk2>
        <a:lt2>
          <a:srgbClr val="969696"/>
        </a:lt2>
        <a:accent1>
          <a:srgbClr val="CCD5ED"/>
        </a:accent1>
        <a:accent2>
          <a:srgbClr val="29AAE2"/>
        </a:accent2>
        <a:accent3>
          <a:srgbClr val="FFFFFF"/>
        </a:accent3>
        <a:accent4>
          <a:srgbClr val="000000"/>
        </a:accent4>
        <a:accent5>
          <a:srgbClr val="E2E7F4"/>
        </a:accent5>
        <a:accent6>
          <a:srgbClr val="249ACD"/>
        </a:accent6>
        <a:hlink>
          <a:srgbClr val="056CB6"/>
        </a:hlink>
        <a:folHlink>
          <a:srgbClr val="26226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IRDepartment xmlns="1624d5a5-934e-431c-bdeb-2205adc15921">Policy &amp; Planning</DIRDepartment>
    <TSLACType xmlns="1624d5a5-934e-431c-bdeb-2205adc15921">Agency Rules, Policies and Procedures</TSLACType>
    <TSLACSubject xmlns="1624d5a5-934e-431c-bdeb-2205adc15921">
      <Value>Executive Departments</Value>
      <Value>Government Information</Value>
      <Value>State Governments</Value>
    </TSLACSubject>
    <DocumentSummary xmlns="1624d5a5-934e-431c-bdeb-2205adc15921">EIR Accessibility in DIR Cooperative Contract Procurement</DocumentSummary>
    <DocumentPublishDate xmlns="1624d5a5-934e-431c-bdeb-2205adc15921">2014-12-03T06:00:00+00:00</DocumentPublishDate>
    <SearchSummary xmlns="1624d5a5-934e-431c-bdeb-2205adc15921">EIR Accessibility in DIR Cooperative Contract Procurement</SearchSummary>
    <DocumentExtension xmlns="1624d5a5-934e-431c-bdeb-2205adc15921">pptx</DocumentExtension>
    <DocumentCategory xmlns="1624d5a5-934e-431c-bdeb-2205adc15921">Event Materials</DocumentCategory>
    <RedirectURL xmlns="1624d5a5-934e-431c-bdeb-2205adc15921">/portal/internal/resources/DocumentLibrary/EIR Accessibility in DIR Cooperative Contract Procurement.pptx</RedirectURL>
    <DocumentSize xmlns="1624d5a5-934e-431c-bdeb-2205adc15921">525.6833246</DocumentSize>
    <SearchKeywords xmlns="1624d5a5-934e-431c-bdeb-2205adc15921">EIR, Accessibility, Vendor, Cooperative Contract, Procurements, vpat</SearchKeywords>
    <TaxCatchAll xmlns="1624d5a5-934e-431c-bdeb-2205adc15921"/>
    <TaxKeywordTaxHTField xmlns="1624d5a5-934e-431c-bdeb-2205adc15921">
      <Terms xmlns="http://schemas.microsoft.com/office/infopath/2007/PartnerControls"/>
    </TaxKeywordTaxHT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37E061906B8D41B78466604C53C4AE" ma:contentTypeVersion="28" ma:contentTypeDescription="Create a new document." ma:contentTypeScope="" ma:versionID="b1fac3747e4839e2d4ffb6e4054a9b09">
  <xsd:schema xmlns:xsd="http://www.w3.org/2001/XMLSchema" xmlns:xs="http://www.w3.org/2001/XMLSchema" xmlns:p="http://schemas.microsoft.com/office/2006/metadata/properties" xmlns:ns2="1624d5a5-934e-431c-bdeb-2205adc15921" targetNamespace="http://schemas.microsoft.com/office/2006/metadata/properties" ma:root="true" ma:fieldsID="54ec43d53a1f88dddf6650d30005016a" ns2:_="">
    <xsd:import namespace="1624d5a5-934e-431c-bdeb-2205adc15921"/>
    <xsd:element name="properties">
      <xsd:complexType>
        <xsd:sequence>
          <xsd:element name="documentManagement">
            <xsd:complexType>
              <xsd:all>
                <xsd:element ref="ns2:DocumentCategory"/>
                <xsd:element ref="ns2:DocumentSummary"/>
                <xsd:element ref="ns2:DocumentPublishDate"/>
                <xsd:element ref="ns2:DIRDepartment" minOccurs="0"/>
                <xsd:element ref="ns2:RedirectURL" minOccurs="0"/>
                <xsd:element ref="ns2:SearchSummary" minOccurs="0"/>
                <xsd:element ref="ns2:DocumentSize" minOccurs="0"/>
                <xsd:element ref="ns2:DocumentExtension" minOccurs="0"/>
                <xsd:element ref="ns2:SearchKeywords" minOccurs="0"/>
                <xsd:element ref="ns2:TSLACSubject" minOccurs="0"/>
                <xsd:element ref="ns2:TSLACType"/>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24d5a5-934e-431c-bdeb-2205adc15921" elementFormDefault="qualified">
    <xsd:import namespace="http://schemas.microsoft.com/office/2006/documentManagement/types"/>
    <xsd:import namespace="http://schemas.microsoft.com/office/infopath/2007/PartnerControls"/>
    <xsd:element name="DocumentCategory" ma:index="1" ma:displayName="Document Category" ma:format="Dropdown" ma:internalName="DocumentCategory">
      <xsd:simpleType>
        <xsd:restriction base="dms:Choice">
          <xsd:enumeration value="Audit"/>
          <xsd:enumeration value="Board"/>
          <xsd:enumeration value="Event Materials"/>
          <xsd:enumeration value="Forms"/>
          <xsd:enumeration value="Guidelines"/>
          <xsd:enumeration value="Other"/>
          <xsd:enumeration value="Policies"/>
          <xsd:enumeration value="Reports"/>
          <xsd:enumeration value="Templates"/>
        </xsd:restriction>
      </xsd:simpleType>
    </xsd:element>
    <xsd:element name="DocumentSummary" ma:index="2" ma:displayName="Document Summary" ma:internalName="DocumentSummary">
      <xsd:simpleType>
        <xsd:restriction base="dms:Note">
          <xsd:maxLength value="255"/>
        </xsd:restriction>
      </xsd:simpleType>
    </xsd:element>
    <xsd:element name="DocumentPublishDate" ma:index="3" ma:displayName="Document Publish Date" ma:default="[today]" ma:format="DateOnly" ma:internalName="DocumentPublishDate">
      <xsd:simpleType>
        <xsd:restriction base="dms:DateTime"/>
      </xsd:simpleType>
    </xsd:element>
    <xsd:element name="DIRDepartment" ma:index="4" nillable="true" ma:displayName="DIR Department" ma:default="General" ma:format="Dropdown" ma:internalName="DIRDepartment">
      <xsd:simpleType>
        <xsd:restriction base="dms:Choice">
          <xsd:enumeration value="Contracts"/>
          <xsd:enumeration value="Data Center"/>
          <xsd:enumeration value="General"/>
          <xsd:enumeration value="Information Security"/>
          <xsd:enumeration value="Policy &amp; Planning"/>
          <xsd:enumeration value="Telecom"/>
          <xsd:enumeration value="Texas.Gov"/>
        </xsd:restriction>
      </xsd:simpleType>
    </xsd:element>
    <xsd:element name="RedirectURL" ma:index="5" nillable="true" ma:displayName="Redirect URL" ma:hidden="true" ma:internalName="RedirectURL" ma:readOnly="false">
      <xsd:simpleType>
        <xsd:restriction base="dms:Text">
          <xsd:maxLength value="255"/>
        </xsd:restriction>
      </xsd:simpleType>
    </xsd:element>
    <xsd:element name="SearchSummary" ma:index="6" nillable="true" ma:displayName="Search Summary" ma:hidden="true" ma:internalName="SearchSummary" ma:readOnly="false">
      <xsd:simpleType>
        <xsd:restriction base="dms:Note"/>
      </xsd:simpleType>
    </xsd:element>
    <xsd:element name="DocumentSize" ma:index="15" nillable="true" ma:displayName="Document Size" ma:hidden="true" ma:internalName="DocumentSize" ma:readOnly="false">
      <xsd:simpleType>
        <xsd:restriction base="dms:Text">
          <xsd:maxLength value="255"/>
        </xsd:restriction>
      </xsd:simpleType>
    </xsd:element>
    <xsd:element name="DocumentExtension" ma:index="16" nillable="true" ma:displayName="Document Extension" ma:hidden="true" ma:internalName="DocumentExtension" ma:readOnly="false">
      <xsd:simpleType>
        <xsd:restriction base="dms:Text">
          <xsd:maxLength value="255"/>
        </xsd:restriction>
      </xsd:simpleType>
    </xsd:element>
    <xsd:element name="SearchKeywords" ma:index="17" nillable="true" ma:displayName="Search Keywords" ma:internalName="SearchKeywords">
      <xsd:simpleType>
        <xsd:restriction base="dms:Text">
          <xsd:maxLength value="255"/>
        </xsd:restriction>
      </xsd:simpleType>
    </xsd:element>
    <xsd:element name="TSLACSubject" ma:index="18" nillable="true" ma:displayName="TSLAC Subject" ma:internalName="TSLACSubject" ma:requiredMultiChoice="true">
      <xsd:complexType>
        <xsd:complexContent>
          <xsd:extension base="dms:MultiChoice">
            <xsd:sequence>
              <xsd:element name="Value" maxOccurs="unbounded" minOccurs="0" nillable="true">
                <xsd:simpleType>
                  <xsd:restriction base="dms:Choice">
                    <xsd:enumeration value="Auditing Budget"/>
                    <xsd:enumeration value="Executive Departments"/>
                    <xsd:enumeration value="Government Information"/>
                    <xsd:enumeration value="Government Purchasing"/>
                    <xsd:enumeration value="State Governments"/>
                  </xsd:restriction>
                </xsd:simpleType>
              </xsd:element>
            </xsd:sequence>
          </xsd:extension>
        </xsd:complexContent>
      </xsd:complexType>
    </xsd:element>
    <xsd:element name="TSLACType" ma:index="19" ma:displayName="TSLAC Type" ma:format="Dropdown" ma:internalName="TSLACType">
      <xsd:simpleType>
        <xsd:restriction base="dms:Choice">
          <xsd:enumeration value="Agency Rules, Policies and Procedures"/>
          <xsd:enumeration value="Agency Search engines"/>
          <xsd:enumeration value="Agency staff contacts"/>
          <xsd:enumeration value="Databases"/>
          <xsd:enumeration value="Employment information"/>
          <xsd:enumeration value="Executive Orders"/>
          <xsd:enumeration value="External Fiscal Reports"/>
          <xsd:enumeration value="Forms and Form instructions"/>
          <xsd:enumeration value="Grants or Funding Opportunities"/>
          <xsd:enumeration value="Homepages"/>
          <xsd:enumeration value="Legal Opinions and Advice"/>
          <xsd:enumeration value="Legislation, Proposed Legislation, and Statutes"/>
          <xsd:enumeration value="Legislative Appropriations Requests"/>
          <xsd:enumeration value="Licenses and Licensing Information"/>
          <xsd:enumeration value="Mail and Telecommunication Listings"/>
          <xsd:enumeration value="Manuals and Instructions"/>
          <xsd:enumeration value="Maps"/>
          <xsd:enumeration value="Meeting Agendas"/>
          <xsd:enumeration value="Meeting Minutes"/>
          <xsd:enumeration value="Miscellaneous reports"/>
          <xsd:enumeration value="News or Press Releases"/>
          <xsd:enumeration value="Non-fiscal reports and studies"/>
          <xsd:enumeration value="Organization Charts"/>
          <xsd:enumeration value="Other publications"/>
          <xsd:enumeration value="Periodicals - Newsletters and Magazines"/>
          <xsd:enumeration value="Personnel Policies and Procedures"/>
          <xsd:enumeration value="Plans and Planning Information"/>
          <xsd:enumeration value="Programs and Services"/>
          <xsd:enumeration value="Reference materials"/>
          <xsd:enumeration value="Reports - Biennial or Annual"/>
          <xsd:enumeration value="Reports - Required Legislative"/>
          <xsd:enumeration value="Reports on Performance Measures"/>
          <xsd:enumeration value="Speeches and Papers"/>
          <xsd:enumeration value="Statistics"/>
          <xsd:enumeration value="Strategic Plans"/>
          <xsd:enumeration value="Training Materials"/>
          <xsd:enumeration value="Web documents - Undefined"/>
        </xsd:restriction>
      </xsd:simpleType>
    </xsd:element>
    <xsd:element name="TaxKeywordTaxHTField" ma:index="22"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23" nillable="true" ma:displayName="Taxonomy Catch All Column" ma:hidden="true" ma:list="{17e8d30a-da91-4395-8dbc-c1e53e82d6c7}" ma:internalName="TaxCatchAll" ma:showField="CatchAllData" ma:web="1624d5a5-934e-431c-bdeb-2205adc159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492A2D-B35E-4336-A41F-FEF27B9C1526}">
  <ds:schemaRefs>
    <ds:schemaRef ds:uri="http://purl.org/dc/elements/1.1/"/>
    <ds:schemaRef ds:uri="http://schemas.microsoft.com/office/2006/metadata/properties"/>
    <ds:schemaRef ds:uri="1624d5a5-934e-431c-bdeb-2205adc1592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E8C8D2C6-A178-4516-8E38-52567394A88A}">
  <ds:schemaRefs>
    <ds:schemaRef ds:uri="http://schemas.microsoft.com/sharepoint/v3/contenttype/forms"/>
  </ds:schemaRefs>
</ds:datastoreItem>
</file>

<file path=customXml/itemProps3.xml><?xml version="1.0" encoding="utf-8"?>
<ds:datastoreItem xmlns:ds="http://schemas.openxmlformats.org/officeDocument/2006/customXml" ds:itemID="{49D1E32A-E615-4BDE-9180-F68E1F8F44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24d5a5-934e-431c-bdeb-2205adc159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96447</TotalTime>
  <Words>1163</Words>
  <Application>Microsoft Office PowerPoint</Application>
  <PresentationFormat>On-screen Show (4:3)</PresentationFormat>
  <Paragraphs>102</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Gill Sans</vt:lpstr>
      <vt:lpstr>Lucida Grande</vt:lpstr>
      <vt:lpstr>Times New Roman</vt:lpstr>
      <vt:lpstr>Webdings</vt:lpstr>
      <vt:lpstr>DIR_20101204</vt:lpstr>
      <vt:lpstr>Electronic and Information  Resources (EIR) Accessibility  in Cooperative Contracts Procurement</vt:lpstr>
      <vt:lpstr>What is Electronic and Information Resources Accessibility and Why is it Important ?</vt:lpstr>
      <vt:lpstr>Accessibility Regulations</vt:lpstr>
      <vt:lpstr>EIR Accessibility in DIR’s Cooperative Contracts</vt:lpstr>
      <vt:lpstr>What is a VPAT?</vt:lpstr>
      <vt:lpstr>Where EIR Accessibility in Procurement Applies</vt:lpstr>
      <vt:lpstr>FAQs for Suppliers</vt:lpstr>
      <vt:lpstr>FAQs for Suppliers (cont.)</vt:lpstr>
    </vt:vector>
  </TitlesOfParts>
  <Company>Texas Department of Information Resources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 Accessibility in DIR Cooperative Contract Procurement</dc:title>
  <dc:creator>Jkline</dc:creator>
  <dc:description>Information on EIR Accessibility Requirements for Vendor Participants in DIR Cooperative Contract Procurements</dc:description>
  <cp:lastModifiedBy>Sue Atkinson</cp:lastModifiedBy>
  <cp:revision>947</cp:revision>
  <cp:lastPrinted>2004-01-15T15:23:37Z</cp:lastPrinted>
  <dcterms:created xsi:type="dcterms:W3CDTF">2009-12-04T23:39:00Z</dcterms:created>
  <dcterms:modified xsi:type="dcterms:W3CDTF">2021-08-28T20:25:53Z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PageLayout">
    <vt:lpwstr>Message</vt:lpwstr>
  </property>
  <property fmtid="{D5CDD505-2E9C-101B-9397-08002B2CF9AE}" pid="3" name="ContentTypeId">
    <vt:lpwstr>0x010100BC37E061906B8D41B78466604C53C4AE</vt:lpwstr>
  </property>
  <property fmtid="{D5CDD505-2E9C-101B-9397-08002B2CF9AE}" pid="4" name="WorkflowChangePath">
    <vt:lpwstr>4e7f0d7b-af58-4d14-a711-25a4e8942f2a,7;4e7f0d7b-af58-4d14-a711-25a4e8942f2a,7;4e7f0d7b-af58-4d14-a711-25a4e8942f2a,7;4e7f0d7b-af58-4d14-a711-25a4e8942f2a,7;4e7f0d7b-af58-4d14-a711-25a4e8942f2a,7;4e7f0d7b-af58-4d14-a711-25a4e8942f2a,7;4e7f0d7b-af58-4d14-a711-25a4e8942f2a,7;4e7f0d7b-af58-4d14-a711-25a4e8942f2a,9;4e7f0d7b-af58-4d14-a711-25a4e8942f2a,9;4e7f0d7b-af58-4d14-a711-25a4e8942f2a,9;4e7f0d7b-af58-4d14-a711-25a4e8942f2a,9;4e7f0d7b-af58-4d14-a711-25a4e8942f2a,9;4e7f0d7b-af58-4d14-a711-25a4e8942f2a,9;4e7f0d7b-af58-4d14-a711-25a4e8942f2a,9;</vt:lpwstr>
  </property>
</Properties>
</file>