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8.xml" ContentType="application/vnd.openxmlformats-officedocument.presentationml.slide+xml"/>
  <Override PartName="/ppt/slides/slide31.xml" ContentType="application/vnd.openxmlformats-officedocument.presentationml.slide+xml"/>
  <Override PartName="/ppt/slides/slide27.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6.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colors1.xml" ContentType="application/vnd.openxmlformats-officedocument.drawingml.diagramColors+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Lst>
  <p:notesMasterIdLst>
    <p:notesMasterId r:id="rId34"/>
  </p:notesMasterIdLst>
  <p:sldIdLst>
    <p:sldId id="256" r:id="rId3"/>
    <p:sldId id="263" r:id="rId4"/>
    <p:sldId id="261" r:id="rId5"/>
    <p:sldId id="264" r:id="rId6"/>
    <p:sldId id="265" r:id="rId7"/>
    <p:sldId id="266" r:id="rId8"/>
    <p:sldId id="267" r:id="rId9"/>
    <p:sldId id="268" r:id="rId10"/>
    <p:sldId id="273" r:id="rId11"/>
    <p:sldId id="286" r:id="rId12"/>
    <p:sldId id="287" r:id="rId13"/>
    <p:sldId id="288" r:id="rId14"/>
    <p:sldId id="289" r:id="rId15"/>
    <p:sldId id="290" r:id="rId16"/>
    <p:sldId id="291" r:id="rId17"/>
    <p:sldId id="292" r:id="rId18"/>
    <p:sldId id="293" r:id="rId19"/>
    <p:sldId id="294" r:id="rId20"/>
    <p:sldId id="295" r:id="rId21"/>
    <p:sldId id="270" r:id="rId22"/>
    <p:sldId id="271" r:id="rId23"/>
    <p:sldId id="274" r:id="rId24"/>
    <p:sldId id="277" r:id="rId25"/>
    <p:sldId id="275" r:id="rId26"/>
    <p:sldId id="281" r:id="rId27"/>
    <p:sldId id="282" r:id="rId28"/>
    <p:sldId id="278" r:id="rId29"/>
    <p:sldId id="283" r:id="rId30"/>
    <p:sldId id="280" r:id="rId31"/>
    <p:sldId id="284" r:id="rId32"/>
    <p:sldId id="29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485" y="58"/>
      </p:cViewPr>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07D593-6D56-4F56-815B-FA43B97F6E5A}" type="doc">
      <dgm:prSet loTypeId="urn:microsoft.com/office/officeart/2009/3/layout/StepUpProcess" loCatId="process" qsTypeId="urn:microsoft.com/office/officeart/2005/8/quickstyle/simple5" qsCatId="simple" csTypeId="urn:microsoft.com/office/officeart/2005/8/colors/accent2_4" csCatId="accent2" phldr="1"/>
      <dgm:spPr/>
    </dgm:pt>
    <dgm:pt modelId="{37006476-A025-4074-8095-538741B72B27}">
      <dgm:prSet phldrT="[Text]" custT="1"/>
      <dgm:spPr/>
      <dgm:t>
        <a:bodyPr/>
        <a:lstStyle/>
        <a:p>
          <a:r>
            <a:rPr lang="en-US" sz="2200" dirty="0">
              <a:latin typeface="Franklin Gothic Medium" panose="020B0603020102020204" pitchFamily="34" charset="0"/>
            </a:rPr>
            <a:t>1: Agency Submits Draft SOW to DIR</a:t>
          </a:r>
        </a:p>
      </dgm:t>
    </dgm:pt>
    <dgm:pt modelId="{511EC57C-4221-4BBE-A58B-9B7CBB287344}" type="parTrans" cxnId="{720BC25C-9C3F-4A64-9851-154E3A03B304}">
      <dgm:prSet/>
      <dgm:spPr/>
      <dgm:t>
        <a:bodyPr/>
        <a:lstStyle/>
        <a:p>
          <a:endParaRPr lang="en-US" sz="2400"/>
        </a:p>
      </dgm:t>
    </dgm:pt>
    <dgm:pt modelId="{359563F8-E0B2-4471-9770-8AB04B173F64}" type="sibTrans" cxnId="{720BC25C-9C3F-4A64-9851-154E3A03B304}">
      <dgm:prSet/>
      <dgm:spPr/>
      <dgm:t>
        <a:bodyPr/>
        <a:lstStyle/>
        <a:p>
          <a:endParaRPr lang="en-US" sz="2400"/>
        </a:p>
      </dgm:t>
    </dgm:pt>
    <dgm:pt modelId="{31E8B19C-C32D-42BF-8D0B-FA0EC67AE718}">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200" dirty="0">
              <a:latin typeface="Franklin Gothic Medium" panose="020B0603020102020204" pitchFamily="34" charset="0"/>
            </a:rPr>
            <a:t>2: DIR Reviews and Consults with Agency</a:t>
          </a:r>
        </a:p>
        <a:p>
          <a:pPr marL="0" marR="0" indent="0" defTabSz="914400" eaLnBrk="1" fontAlgn="auto" latinLnBrk="0" hangingPunct="1">
            <a:lnSpc>
              <a:spcPct val="100000"/>
            </a:lnSpc>
            <a:spcBef>
              <a:spcPts val="0"/>
            </a:spcBef>
            <a:spcAft>
              <a:spcPts val="0"/>
            </a:spcAft>
            <a:buClrTx/>
            <a:buSzTx/>
            <a:buFontTx/>
            <a:buNone/>
            <a:tabLst/>
            <a:defRPr/>
          </a:pPr>
          <a:endParaRPr lang="en-US" sz="2400" dirty="0"/>
        </a:p>
      </dgm:t>
    </dgm:pt>
    <dgm:pt modelId="{7E5D17A3-672B-49D5-9964-CA560CC7B16D}" type="parTrans" cxnId="{E39552AA-23CA-49C9-B1DF-64318B47CA4B}">
      <dgm:prSet/>
      <dgm:spPr/>
      <dgm:t>
        <a:bodyPr/>
        <a:lstStyle/>
        <a:p>
          <a:endParaRPr lang="en-US" sz="2400"/>
        </a:p>
      </dgm:t>
    </dgm:pt>
    <dgm:pt modelId="{631CB4C2-2DB4-4D11-8AB3-557376FF4166}" type="sibTrans" cxnId="{E39552AA-23CA-49C9-B1DF-64318B47CA4B}">
      <dgm:prSet/>
      <dgm:spPr/>
      <dgm:t>
        <a:bodyPr/>
        <a:lstStyle/>
        <a:p>
          <a:endParaRPr lang="en-US" sz="2400"/>
        </a:p>
      </dgm:t>
    </dgm:pt>
    <dgm:pt modelId="{2776F4C2-359D-470B-B404-FB170C6E3DD2}">
      <dgm:prSet custT="1"/>
      <dgm:spPr/>
      <dgm:t>
        <a:bodyPr/>
        <a:lstStyle/>
        <a:p>
          <a:r>
            <a:rPr lang="en-US" sz="2200" dirty="0">
              <a:latin typeface="Franklin Gothic Medium" panose="020B0603020102020204" pitchFamily="34" charset="0"/>
            </a:rPr>
            <a:t>3: DIR Responds to Agency within 30 working days of submission</a:t>
          </a:r>
        </a:p>
      </dgm:t>
    </dgm:pt>
    <dgm:pt modelId="{6CF556E5-75F5-4D8B-B060-43A57EFE5DA8}" type="parTrans" cxnId="{362D340C-7527-41D3-BB1A-0D854C6B9803}">
      <dgm:prSet/>
      <dgm:spPr/>
      <dgm:t>
        <a:bodyPr/>
        <a:lstStyle/>
        <a:p>
          <a:endParaRPr lang="en-US" sz="2400"/>
        </a:p>
      </dgm:t>
    </dgm:pt>
    <dgm:pt modelId="{767E63EA-45C0-484E-8A01-A0D47397C00B}" type="sibTrans" cxnId="{362D340C-7527-41D3-BB1A-0D854C6B9803}">
      <dgm:prSet/>
      <dgm:spPr/>
      <dgm:t>
        <a:bodyPr/>
        <a:lstStyle/>
        <a:p>
          <a:endParaRPr lang="en-US" sz="2400"/>
        </a:p>
      </dgm:t>
    </dgm:pt>
    <dgm:pt modelId="{552A39A3-2D3A-4E64-9B5B-27607F7CCF39}">
      <dgm:prSet custT="1"/>
      <dgm:spPr/>
      <dgm:t>
        <a:bodyPr/>
        <a:lstStyle/>
        <a:p>
          <a:r>
            <a:rPr lang="en-US" sz="2200" dirty="0">
              <a:latin typeface="Franklin Gothic Medium" panose="020B0603020102020204" pitchFamily="34" charset="0"/>
            </a:rPr>
            <a:t>4: Agency submits Approved  SOW to relevant DIR vendor(s)</a:t>
          </a:r>
        </a:p>
      </dgm:t>
    </dgm:pt>
    <dgm:pt modelId="{F307C219-18D4-4E20-96D0-4CA8D4880840}" type="parTrans" cxnId="{195123A9-1E5C-49AC-A787-930C01D39FCF}">
      <dgm:prSet/>
      <dgm:spPr/>
      <dgm:t>
        <a:bodyPr/>
        <a:lstStyle/>
        <a:p>
          <a:endParaRPr lang="en-US" sz="2400"/>
        </a:p>
      </dgm:t>
    </dgm:pt>
    <dgm:pt modelId="{973B4CBD-6AB3-4AAB-831F-C507EA97F28A}" type="sibTrans" cxnId="{195123A9-1E5C-49AC-A787-930C01D39FCF}">
      <dgm:prSet/>
      <dgm:spPr/>
      <dgm:t>
        <a:bodyPr/>
        <a:lstStyle/>
        <a:p>
          <a:endParaRPr lang="en-US" sz="2400"/>
        </a:p>
      </dgm:t>
    </dgm:pt>
    <dgm:pt modelId="{C697D90D-2D90-48DE-BA2E-58FEA7F833F8}" type="pres">
      <dgm:prSet presAssocID="{CF07D593-6D56-4F56-815B-FA43B97F6E5A}" presName="rootnode" presStyleCnt="0">
        <dgm:presLayoutVars>
          <dgm:chMax/>
          <dgm:chPref/>
          <dgm:dir/>
          <dgm:animLvl val="lvl"/>
        </dgm:presLayoutVars>
      </dgm:prSet>
      <dgm:spPr/>
    </dgm:pt>
    <dgm:pt modelId="{1453900A-693B-4C1E-98A4-E44D26C54294}" type="pres">
      <dgm:prSet presAssocID="{37006476-A025-4074-8095-538741B72B27}" presName="composite" presStyleCnt="0"/>
      <dgm:spPr/>
    </dgm:pt>
    <dgm:pt modelId="{B5B8A6BD-293E-4383-9A15-F5601AF3AE66}" type="pres">
      <dgm:prSet presAssocID="{37006476-A025-4074-8095-538741B72B27}" presName="LShape" presStyleLbl="alignNode1" presStyleIdx="0" presStyleCnt="7"/>
      <dgm:spPr/>
    </dgm:pt>
    <dgm:pt modelId="{4B4B7AF6-2DF1-491A-AF27-F3C947006E7A}" type="pres">
      <dgm:prSet presAssocID="{37006476-A025-4074-8095-538741B72B27}" presName="ParentText" presStyleLbl="revTx" presStyleIdx="0" presStyleCnt="4">
        <dgm:presLayoutVars>
          <dgm:chMax val="0"/>
          <dgm:chPref val="0"/>
          <dgm:bulletEnabled val="1"/>
        </dgm:presLayoutVars>
      </dgm:prSet>
      <dgm:spPr/>
      <dgm:t>
        <a:bodyPr/>
        <a:lstStyle/>
        <a:p>
          <a:endParaRPr lang="en-US"/>
        </a:p>
      </dgm:t>
    </dgm:pt>
    <dgm:pt modelId="{34529203-29A8-499B-872C-8DBA900FAABA}" type="pres">
      <dgm:prSet presAssocID="{37006476-A025-4074-8095-538741B72B27}" presName="Triangle" presStyleLbl="alignNode1" presStyleIdx="1" presStyleCnt="7"/>
      <dgm:spPr/>
    </dgm:pt>
    <dgm:pt modelId="{1F5C1BEE-2E48-4253-A447-EBDEE265013C}" type="pres">
      <dgm:prSet presAssocID="{359563F8-E0B2-4471-9770-8AB04B173F64}" presName="sibTrans" presStyleCnt="0"/>
      <dgm:spPr/>
    </dgm:pt>
    <dgm:pt modelId="{EBDBDA70-F518-4321-B602-C112987B6661}" type="pres">
      <dgm:prSet presAssocID="{359563F8-E0B2-4471-9770-8AB04B173F64}" presName="space" presStyleCnt="0"/>
      <dgm:spPr/>
    </dgm:pt>
    <dgm:pt modelId="{2D79F614-E871-4B9D-B85E-6205DA438D74}" type="pres">
      <dgm:prSet presAssocID="{31E8B19C-C32D-42BF-8D0B-FA0EC67AE718}" presName="composite" presStyleCnt="0"/>
      <dgm:spPr/>
    </dgm:pt>
    <dgm:pt modelId="{3C8099A6-3F81-4089-A7B3-D58486A185BE}" type="pres">
      <dgm:prSet presAssocID="{31E8B19C-C32D-42BF-8D0B-FA0EC67AE718}" presName="LShape" presStyleLbl="alignNode1" presStyleIdx="2" presStyleCnt="7"/>
      <dgm:spPr/>
    </dgm:pt>
    <dgm:pt modelId="{1B510096-70AB-4978-A7F8-2EBD60ACDC07}" type="pres">
      <dgm:prSet presAssocID="{31E8B19C-C32D-42BF-8D0B-FA0EC67AE718}" presName="ParentText" presStyleLbl="revTx" presStyleIdx="1" presStyleCnt="4">
        <dgm:presLayoutVars>
          <dgm:chMax val="0"/>
          <dgm:chPref val="0"/>
          <dgm:bulletEnabled val="1"/>
        </dgm:presLayoutVars>
      </dgm:prSet>
      <dgm:spPr/>
      <dgm:t>
        <a:bodyPr/>
        <a:lstStyle/>
        <a:p>
          <a:endParaRPr lang="en-US"/>
        </a:p>
      </dgm:t>
    </dgm:pt>
    <dgm:pt modelId="{C42636AB-B59E-457C-A0F3-D2E7231769F4}" type="pres">
      <dgm:prSet presAssocID="{31E8B19C-C32D-42BF-8D0B-FA0EC67AE718}" presName="Triangle" presStyleLbl="alignNode1" presStyleIdx="3" presStyleCnt="7"/>
      <dgm:spPr/>
    </dgm:pt>
    <dgm:pt modelId="{E70B2B8A-6FB7-4807-A709-BDC767C21D83}" type="pres">
      <dgm:prSet presAssocID="{631CB4C2-2DB4-4D11-8AB3-557376FF4166}" presName="sibTrans" presStyleCnt="0"/>
      <dgm:spPr/>
    </dgm:pt>
    <dgm:pt modelId="{FA9E9FA4-88C5-4D9A-8839-BFBAFE455A76}" type="pres">
      <dgm:prSet presAssocID="{631CB4C2-2DB4-4D11-8AB3-557376FF4166}" presName="space" presStyleCnt="0"/>
      <dgm:spPr/>
    </dgm:pt>
    <dgm:pt modelId="{5A4A84F2-04CB-44A7-9A6F-A2114138D2FD}" type="pres">
      <dgm:prSet presAssocID="{2776F4C2-359D-470B-B404-FB170C6E3DD2}" presName="composite" presStyleCnt="0"/>
      <dgm:spPr/>
    </dgm:pt>
    <dgm:pt modelId="{76C67B62-7D46-41D6-9D38-C9545A0B6D48}" type="pres">
      <dgm:prSet presAssocID="{2776F4C2-359D-470B-B404-FB170C6E3DD2}" presName="LShape" presStyleLbl="alignNode1" presStyleIdx="4" presStyleCnt="7"/>
      <dgm:spPr/>
    </dgm:pt>
    <dgm:pt modelId="{1BF9C2CC-9266-4EC0-A562-A6D372851189}" type="pres">
      <dgm:prSet presAssocID="{2776F4C2-359D-470B-B404-FB170C6E3DD2}" presName="ParentText" presStyleLbl="revTx" presStyleIdx="2" presStyleCnt="4">
        <dgm:presLayoutVars>
          <dgm:chMax val="0"/>
          <dgm:chPref val="0"/>
          <dgm:bulletEnabled val="1"/>
        </dgm:presLayoutVars>
      </dgm:prSet>
      <dgm:spPr/>
      <dgm:t>
        <a:bodyPr/>
        <a:lstStyle/>
        <a:p>
          <a:endParaRPr lang="en-US"/>
        </a:p>
      </dgm:t>
    </dgm:pt>
    <dgm:pt modelId="{0296DAF0-D0DD-43B0-9F76-5C78358E5915}" type="pres">
      <dgm:prSet presAssocID="{2776F4C2-359D-470B-B404-FB170C6E3DD2}" presName="Triangle" presStyleLbl="alignNode1" presStyleIdx="5" presStyleCnt="7"/>
      <dgm:spPr/>
    </dgm:pt>
    <dgm:pt modelId="{A6857217-6408-43B6-9279-560C283DAA02}" type="pres">
      <dgm:prSet presAssocID="{767E63EA-45C0-484E-8A01-A0D47397C00B}" presName="sibTrans" presStyleCnt="0"/>
      <dgm:spPr/>
    </dgm:pt>
    <dgm:pt modelId="{FB87914F-CF99-4DA9-A8C8-D0DD6AD01672}" type="pres">
      <dgm:prSet presAssocID="{767E63EA-45C0-484E-8A01-A0D47397C00B}" presName="space" presStyleCnt="0"/>
      <dgm:spPr/>
    </dgm:pt>
    <dgm:pt modelId="{556DBC72-42B6-4488-9D85-67157C298E20}" type="pres">
      <dgm:prSet presAssocID="{552A39A3-2D3A-4E64-9B5B-27607F7CCF39}" presName="composite" presStyleCnt="0"/>
      <dgm:spPr/>
    </dgm:pt>
    <dgm:pt modelId="{56ACEA6C-C797-4F83-99BF-BC0B1052ACE7}" type="pres">
      <dgm:prSet presAssocID="{552A39A3-2D3A-4E64-9B5B-27607F7CCF39}" presName="LShape" presStyleLbl="alignNode1" presStyleIdx="6" presStyleCnt="7"/>
      <dgm:spPr/>
    </dgm:pt>
    <dgm:pt modelId="{6DDD83DA-67CA-4B1E-9C5D-18FF957DC754}" type="pres">
      <dgm:prSet presAssocID="{552A39A3-2D3A-4E64-9B5B-27607F7CCF39}" presName="ParentText" presStyleLbl="revTx" presStyleIdx="3" presStyleCnt="4">
        <dgm:presLayoutVars>
          <dgm:chMax val="0"/>
          <dgm:chPref val="0"/>
          <dgm:bulletEnabled val="1"/>
        </dgm:presLayoutVars>
      </dgm:prSet>
      <dgm:spPr/>
      <dgm:t>
        <a:bodyPr/>
        <a:lstStyle/>
        <a:p>
          <a:endParaRPr lang="en-US"/>
        </a:p>
      </dgm:t>
    </dgm:pt>
  </dgm:ptLst>
  <dgm:cxnLst>
    <dgm:cxn modelId="{362D340C-7527-41D3-BB1A-0D854C6B9803}" srcId="{CF07D593-6D56-4F56-815B-FA43B97F6E5A}" destId="{2776F4C2-359D-470B-B404-FB170C6E3DD2}" srcOrd="2" destOrd="0" parTransId="{6CF556E5-75F5-4D8B-B060-43A57EFE5DA8}" sibTransId="{767E63EA-45C0-484E-8A01-A0D47397C00B}"/>
    <dgm:cxn modelId="{8830E4C2-1A36-40A5-A593-A4CEC2893781}" type="presOf" srcId="{37006476-A025-4074-8095-538741B72B27}" destId="{4B4B7AF6-2DF1-491A-AF27-F3C947006E7A}" srcOrd="0" destOrd="0" presId="urn:microsoft.com/office/officeart/2009/3/layout/StepUpProcess"/>
    <dgm:cxn modelId="{195123A9-1E5C-49AC-A787-930C01D39FCF}" srcId="{CF07D593-6D56-4F56-815B-FA43B97F6E5A}" destId="{552A39A3-2D3A-4E64-9B5B-27607F7CCF39}" srcOrd="3" destOrd="0" parTransId="{F307C219-18D4-4E20-96D0-4CA8D4880840}" sibTransId="{973B4CBD-6AB3-4AAB-831F-C507EA97F28A}"/>
    <dgm:cxn modelId="{5840D314-77DC-494C-8FE8-2AA73789C0A4}" type="presOf" srcId="{2776F4C2-359D-470B-B404-FB170C6E3DD2}" destId="{1BF9C2CC-9266-4EC0-A562-A6D372851189}" srcOrd="0" destOrd="0" presId="urn:microsoft.com/office/officeart/2009/3/layout/StepUpProcess"/>
    <dgm:cxn modelId="{665E3556-5576-45EA-B8A7-A2DC773A97E1}" type="presOf" srcId="{CF07D593-6D56-4F56-815B-FA43B97F6E5A}" destId="{C697D90D-2D90-48DE-BA2E-58FEA7F833F8}" srcOrd="0" destOrd="0" presId="urn:microsoft.com/office/officeart/2009/3/layout/StepUpProcess"/>
    <dgm:cxn modelId="{EAC4A086-AF1E-4E90-A7CF-671D0416622D}" type="presOf" srcId="{31E8B19C-C32D-42BF-8D0B-FA0EC67AE718}" destId="{1B510096-70AB-4978-A7F8-2EBD60ACDC07}" srcOrd="0" destOrd="0" presId="urn:microsoft.com/office/officeart/2009/3/layout/StepUpProcess"/>
    <dgm:cxn modelId="{9287A502-2208-4E32-ABF6-B415AD700A9D}" type="presOf" srcId="{552A39A3-2D3A-4E64-9B5B-27607F7CCF39}" destId="{6DDD83DA-67CA-4B1E-9C5D-18FF957DC754}" srcOrd="0" destOrd="0" presId="urn:microsoft.com/office/officeart/2009/3/layout/StepUpProcess"/>
    <dgm:cxn modelId="{E39552AA-23CA-49C9-B1DF-64318B47CA4B}" srcId="{CF07D593-6D56-4F56-815B-FA43B97F6E5A}" destId="{31E8B19C-C32D-42BF-8D0B-FA0EC67AE718}" srcOrd="1" destOrd="0" parTransId="{7E5D17A3-672B-49D5-9964-CA560CC7B16D}" sibTransId="{631CB4C2-2DB4-4D11-8AB3-557376FF4166}"/>
    <dgm:cxn modelId="{720BC25C-9C3F-4A64-9851-154E3A03B304}" srcId="{CF07D593-6D56-4F56-815B-FA43B97F6E5A}" destId="{37006476-A025-4074-8095-538741B72B27}" srcOrd="0" destOrd="0" parTransId="{511EC57C-4221-4BBE-A58B-9B7CBB287344}" sibTransId="{359563F8-E0B2-4471-9770-8AB04B173F64}"/>
    <dgm:cxn modelId="{6A360D95-A608-4FE8-BC29-5A980764A0F7}" type="presParOf" srcId="{C697D90D-2D90-48DE-BA2E-58FEA7F833F8}" destId="{1453900A-693B-4C1E-98A4-E44D26C54294}" srcOrd="0" destOrd="0" presId="urn:microsoft.com/office/officeart/2009/3/layout/StepUpProcess"/>
    <dgm:cxn modelId="{AC5CE9EE-64C9-4207-A536-A2684389BC55}" type="presParOf" srcId="{1453900A-693B-4C1E-98A4-E44D26C54294}" destId="{B5B8A6BD-293E-4383-9A15-F5601AF3AE66}" srcOrd="0" destOrd="0" presId="urn:microsoft.com/office/officeart/2009/3/layout/StepUpProcess"/>
    <dgm:cxn modelId="{07419463-AE66-4E76-9021-262623EFAE22}" type="presParOf" srcId="{1453900A-693B-4C1E-98A4-E44D26C54294}" destId="{4B4B7AF6-2DF1-491A-AF27-F3C947006E7A}" srcOrd="1" destOrd="0" presId="urn:microsoft.com/office/officeart/2009/3/layout/StepUpProcess"/>
    <dgm:cxn modelId="{BB65B057-2C84-4119-BE76-FA86A20DAA5F}" type="presParOf" srcId="{1453900A-693B-4C1E-98A4-E44D26C54294}" destId="{34529203-29A8-499B-872C-8DBA900FAABA}" srcOrd="2" destOrd="0" presId="urn:microsoft.com/office/officeart/2009/3/layout/StepUpProcess"/>
    <dgm:cxn modelId="{48BD2C82-B57B-4F48-85B5-D4C33134F810}" type="presParOf" srcId="{C697D90D-2D90-48DE-BA2E-58FEA7F833F8}" destId="{1F5C1BEE-2E48-4253-A447-EBDEE265013C}" srcOrd="1" destOrd="0" presId="urn:microsoft.com/office/officeart/2009/3/layout/StepUpProcess"/>
    <dgm:cxn modelId="{A1AFFF66-A2CA-4682-B8BD-352B59E06B82}" type="presParOf" srcId="{1F5C1BEE-2E48-4253-A447-EBDEE265013C}" destId="{EBDBDA70-F518-4321-B602-C112987B6661}" srcOrd="0" destOrd="0" presId="urn:microsoft.com/office/officeart/2009/3/layout/StepUpProcess"/>
    <dgm:cxn modelId="{DD5ED6E4-F9D5-4307-B335-A8973680BE65}" type="presParOf" srcId="{C697D90D-2D90-48DE-BA2E-58FEA7F833F8}" destId="{2D79F614-E871-4B9D-B85E-6205DA438D74}" srcOrd="2" destOrd="0" presId="urn:microsoft.com/office/officeart/2009/3/layout/StepUpProcess"/>
    <dgm:cxn modelId="{FB8AE583-6198-411C-85E5-5D026D4E80A9}" type="presParOf" srcId="{2D79F614-E871-4B9D-B85E-6205DA438D74}" destId="{3C8099A6-3F81-4089-A7B3-D58486A185BE}" srcOrd="0" destOrd="0" presId="urn:microsoft.com/office/officeart/2009/3/layout/StepUpProcess"/>
    <dgm:cxn modelId="{F10BD49B-817E-4224-80C7-B2C5B4C06B15}" type="presParOf" srcId="{2D79F614-E871-4B9D-B85E-6205DA438D74}" destId="{1B510096-70AB-4978-A7F8-2EBD60ACDC07}" srcOrd="1" destOrd="0" presId="urn:microsoft.com/office/officeart/2009/3/layout/StepUpProcess"/>
    <dgm:cxn modelId="{8DF07D08-D369-4D09-BD60-4BCF54BC658D}" type="presParOf" srcId="{2D79F614-E871-4B9D-B85E-6205DA438D74}" destId="{C42636AB-B59E-457C-A0F3-D2E7231769F4}" srcOrd="2" destOrd="0" presId="urn:microsoft.com/office/officeart/2009/3/layout/StepUpProcess"/>
    <dgm:cxn modelId="{3605C12E-5BE8-4F7D-A362-280E92048DA1}" type="presParOf" srcId="{C697D90D-2D90-48DE-BA2E-58FEA7F833F8}" destId="{E70B2B8A-6FB7-4807-A709-BDC767C21D83}" srcOrd="3" destOrd="0" presId="urn:microsoft.com/office/officeart/2009/3/layout/StepUpProcess"/>
    <dgm:cxn modelId="{1A5C302A-31A3-422D-A8C1-F896FD74B718}" type="presParOf" srcId="{E70B2B8A-6FB7-4807-A709-BDC767C21D83}" destId="{FA9E9FA4-88C5-4D9A-8839-BFBAFE455A76}" srcOrd="0" destOrd="0" presId="urn:microsoft.com/office/officeart/2009/3/layout/StepUpProcess"/>
    <dgm:cxn modelId="{AEB686B6-8B55-45B8-9799-58950BBE3A68}" type="presParOf" srcId="{C697D90D-2D90-48DE-BA2E-58FEA7F833F8}" destId="{5A4A84F2-04CB-44A7-9A6F-A2114138D2FD}" srcOrd="4" destOrd="0" presId="urn:microsoft.com/office/officeart/2009/3/layout/StepUpProcess"/>
    <dgm:cxn modelId="{88940998-80F3-4543-B214-9AE5FD93B54A}" type="presParOf" srcId="{5A4A84F2-04CB-44A7-9A6F-A2114138D2FD}" destId="{76C67B62-7D46-41D6-9D38-C9545A0B6D48}" srcOrd="0" destOrd="0" presId="urn:microsoft.com/office/officeart/2009/3/layout/StepUpProcess"/>
    <dgm:cxn modelId="{725C806A-5FC8-4AAF-8E48-E17C606DE07D}" type="presParOf" srcId="{5A4A84F2-04CB-44A7-9A6F-A2114138D2FD}" destId="{1BF9C2CC-9266-4EC0-A562-A6D372851189}" srcOrd="1" destOrd="0" presId="urn:microsoft.com/office/officeart/2009/3/layout/StepUpProcess"/>
    <dgm:cxn modelId="{AA64DBF2-7ECC-41C3-B2AB-06777409A034}" type="presParOf" srcId="{5A4A84F2-04CB-44A7-9A6F-A2114138D2FD}" destId="{0296DAF0-D0DD-43B0-9F76-5C78358E5915}" srcOrd="2" destOrd="0" presId="urn:microsoft.com/office/officeart/2009/3/layout/StepUpProcess"/>
    <dgm:cxn modelId="{785D1BFF-A3D3-4806-B5EB-31FA15FDBA64}" type="presParOf" srcId="{C697D90D-2D90-48DE-BA2E-58FEA7F833F8}" destId="{A6857217-6408-43B6-9279-560C283DAA02}" srcOrd="5" destOrd="0" presId="urn:microsoft.com/office/officeart/2009/3/layout/StepUpProcess"/>
    <dgm:cxn modelId="{F0689000-3F95-40AB-A357-18716164EFFE}" type="presParOf" srcId="{A6857217-6408-43B6-9279-560C283DAA02}" destId="{FB87914F-CF99-4DA9-A8C8-D0DD6AD01672}" srcOrd="0" destOrd="0" presId="urn:microsoft.com/office/officeart/2009/3/layout/StepUpProcess"/>
    <dgm:cxn modelId="{5B778BE0-4984-4B91-B186-40B1FE9C5483}" type="presParOf" srcId="{C697D90D-2D90-48DE-BA2E-58FEA7F833F8}" destId="{556DBC72-42B6-4488-9D85-67157C298E20}" srcOrd="6" destOrd="0" presId="urn:microsoft.com/office/officeart/2009/3/layout/StepUpProcess"/>
    <dgm:cxn modelId="{3B807771-7039-49AC-BE7A-07784A03AF7B}" type="presParOf" srcId="{556DBC72-42B6-4488-9D85-67157C298E20}" destId="{56ACEA6C-C797-4F83-99BF-BC0B1052ACE7}" srcOrd="0" destOrd="0" presId="urn:microsoft.com/office/officeart/2009/3/layout/StepUpProcess"/>
    <dgm:cxn modelId="{EF53D234-68BB-43DA-8973-DAA9273C5E7D}" type="presParOf" srcId="{556DBC72-42B6-4488-9D85-67157C298E20}" destId="{6DDD83DA-67CA-4B1E-9C5D-18FF957DC75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07D593-6D56-4F56-815B-FA43B97F6E5A}" type="doc">
      <dgm:prSet loTypeId="urn:microsoft.com/office/officeart/2009/3/layout/StepUpProcess" loCatId="process" qsTypeId="urn:microsoft.com/office/officeart/2005/8/quickstyle/simple5" qsCatId="simple" csTypeId="urn:microsoft.com/office/officeart/2005/8/colors/accent2_4" csCatId="accent2" phldr="1"/>
      <dgm:spPr/>
    </dgm:pt>
    <dgm:pt modelId="{37006476-A025-4074-8095-538741B72B27}">
      <dgm:prSet phldrT="[Text]" custT="1"/>
      <dgm:spPr/>
      <dgm:t>
        <a:bodyPr/>
        <a:lstStyle/>
        <a:p>
          <a:r>
            <a:rPr lang="en-US" sz="2000" dirty="0">
              <a:latin typeface="Franklin Gothic Medium" panose="020B0603020102020204" pitchFamily="34" charset="0"/>
            </a:rPr>
            <a:t>1: Agency evaluates vendor responses and negotiates final version of SOW</a:t>
          </a:r>
        </a:p>
      </dgm:t>
    </dgm:pt>
    <dgm:pt modelId="{511EC57C-4221-4BBE-A58B-9B7CBB287344}" type="parTrans" cxnId="{720BC25C-9C3F-4A64-9851-154E3A03B304}">
      <dgm:prSet/>
      <dgm:spPr/>
      <dgm:t>
        <a:bodyPr/>
        <a:lstStyle/>
        <a:p>
          <a:endParaRPr lang="en-US" sz="2400"/>
        </a:p>
      </dgm:t>
    </dgm:pt>
    <dgm:pt modelId="{359563F8-E0B2-4471-9770-8AB04B173F64}" type="sibTrans" cxnId="{720BC25C-9C3F-4A64-9851-154E3A03B304}">
      <dgm:prSet/>
      <dgm:spPr/>
      <dgm:t>
        <a:bodyPr/>
        <a:lstStyle/>
        <a:p>
          <a:endParaRPr lang="en-US" sz="2400"/>
        </a:p>
      </dgm:t>
    </dgm:pt>
    <dgm:pt modelId="{31E8B19C-C32D-42BF-8D0B-FA0EC67AE718}">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a:latin typeface="Franklin Gothic Medium" panose="020B0603020102020204" pitchFamily="34" charset="0"/>
            </a:rPr>
            <a:t>2: Agency and vendor execute final version of SOW</a:t>
          </a:r>
        </a:p>
      </dgm:t>
    </dgm:pt>
    <dgm:pt modelId="{7E5D17A3-672B-49D5-9964-CA560CC7B16D}" type="parTrans" cxnId="{E39552AA-23CA-49C9-B1DF-64318B47CA4B}">
      <dgm:prSet/>
      <dgm:spPr/>
      <dgm:t>
        <a:bodyPr/>
        <a:lstStyle/>
        <a:p>
          <a:endParaRPr lang="en-US" sz="2400"/>
        </a:p>
      </dgm:t>
    </dgm:pt>
    <dgm:pt modelId="{631CB4C2-2DB4-4D11-8AB3-557376FF4166}" type="sibTrans" cxnId="{E39552AA-23CA-49C9-B1DF-64318B47CA4B}">
      <dgm:prSet/>
      <dgm:spPr/>
      <dgm:t>
        <a:bodyPr/>
        <a:lstStyle/>
        <a:p>
          <a:endParaRPr lang="en-US" sz="2400"/>
        </a:p>
      </dgm:t>
    </dgm:pt>
    <dgm:pt modelId="{2776F4C2-359D-470B-B404-FB170C6E3DD2}">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a:latin typeface="Franklin Gothic Medium" panose="020B0603020102020204" pitchFamily="34" charset="0"/>
            </a:rPr>
            <a:t>3: Agency sends final signed SOW to DIR for approval</a:t>
          </a:r>
        </a:p>
      </dgm:t>
    </dgm:pt>
    <dgm:pt modelId="{6CF556E5-75F5-4D8B-B060-43A57EFE5DA8}" type="parTrans" cxnId="{362D340C-7527-41D3-BB1A-0D854C6B9803}">
      <dgm:prSet/>
      <dgm:spPr/>
      <dgm:t>
        <a:bodyPr/>
        <a:lstStyle/>
        <a:p>
          <a:endParaRPr lang="en-US" sz="2400"/>
        </a:p>
      </dgm:t>
    </dgm:pt>
    <dgm:pt modelId="{767E63EA-45C0-484E-8A01-A0D47397C00B}" type="sibTrans" cxnId="{362D340C-7527-41D3-BB1A-0D854C6B9803}">
      <dgm:prSet/>
      <dgm:spPr/>
      <dgm:t>
        <a:bodyPr/>
        <a:lstStyle/>
        <a:p>
          <a:endParaRPr lang="en-US" sz="2400"/>
        </a:p>
      </dgm:t>
    </dgm:pt>
    <dgm:pt modelId="{552A39A3-2D3A-4E64-9B5B-27607F7CCF39}">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000" dirty="0">
              <a:latin typeface="Franklin Gothic Medium" panose="020B0603020102020204" pitchFamily="34" charset="0"/>
            </a:rPr>
            <a:t>4: DIR reviews, approves, signs and returns SOW to agency. </a:t>
          </a:r>
        </a:p>
        <a:p>
          <a:pPr marL="0" marR="0" indent="0" defTabSz="914400" eaLnBrk="1" fontAlgn="auto" latinLnBrk="0" hangingPunct="1">
            <a:lnSpc>
              <a:spcPct val="100000"/>
            </a:lnSpc>
            <a:spcBef>
              <a:spcPts val="0"/>
            </a:spcBef>
            <a:spcAft>
              <a:spcPts val="0"/>
            </a:spcAft>
            <a:buClrTx/>
            <a:buSzTx/>
            <a:buFontTx/>
            <a:buNone/>
            <a:tabLst/>
            <a:defRPr/>
          </a:pPr>
          <a:endParaRPr lang="en-US" sz="2000" dirty="0">
            <a:latin typeface="Franklin Gothic Medium" panose="020B0603020102020204" pitchFamily="34" charset="0"/>
          </a:endParaRPr>
        </a:p>
        <a:p>
          <a:pPr marL="0" marR="0" indent="0" defTabSz="914400" eaLnBrk="1" fontAlgn="auto" latinLnBrk="0" hangingPunct="1">
            <a:lnSpc>
              <a:spcPct val="100000"/>
            </a:lnSpc>
            <a:spcBef>
              <a:spcPts val="0"/>
            </a:spcBef>
            <a:spcAft>
              <a:spcPts val="0"/>
            </a:spcAft>
            <a:buClrTx/>
            <a:buSzTx/>
            <a:buFontTx/>
            <a:buNone/>
            <a:tabLst/>
            <a:defRPr/>
          </a:pPr>
          <a:r>
            <a:rPr lang="en-US" sz="2000" dirty="0">
              <a:latin typeface="Franklin Gothic Medium" panose="020B0603020102020204" pitchFamily="34" charset="0"/>
            </a:rPr>
            <a:t>Agency issues the purchase order to selected vendor.</a:t>
          </a:r>
        </a:p>
      </dgm:t>
    </dgm:pt>
    <dgm:pt modelId="{F307C219-18D4-4E20-96D0-4CA8D4880840}" type="parTrans" cxnId="{195123A9-1E5C-49AC-A787-930C01D39FCF}">
      <dgm:prSet/>
      <dgm:spPr/>
      <dgm:t>
        <a:bodyPr/>
        <a:lstStyle/>
        <a:p>
          <a:endParaRPr lang="en-US" sz="2400"/>
        </a:p>
      </dgm:t>
    </dgm:pt>
    <dgm:pt modelId="{973B4CBD-6AB3-4AAB-831F-C507EA97F28A}" type="sibTrans" cxnId="{195123A9-1E5C-49AC-A787-930C01D39FCF}">
      <dgm:prSet/>
      <dgm:spPr/>
      <dgm:t>
        <a:bodyPr/>
        <a:lstStyle/>
        <a:p>
          <a:endParaRPr lang="en-US" sz="2400"/>
        </a:p>
      </dgm:t>
    </dgm:pt>
    <dgm:pt modelId="{C697D90D-2D90-48DE-BA2E-58FEA7F833F8}" type="pres">
      <dgm:prSet presAssocID="{CF07D593-6D56-4F56-815B-FA43B97F6E5A}" presName="rootnode" presStyleCnt="0">
        <dgm:presLayoutVars>
          <dgm:chMax/>
          <dgm:chPref/>
          <dgm:dir/>
          <dgm:animLvl val="lvl"/>
        </dgm:presLayoutVars>
      </dgm:prSet>
      <dgm:spPr/>
    </dgm:pt>
    <dgm:pt modelId="{1453900A-693B-4C1E-98A4-E44D26C54294}" type="pres">
      <dgm:prSet presAssocID="{37006476-A025-4074-8095-538741B72B27}" presName="composite" presStyleCnt="0"/>
      <dgm:spPr/>
    </dgm:pt>
    <dgm:pt modelId="{B5B8A6BD-293E-4383-9A15-F5601AF3AE66}" type="pres">
      <dgm:prSet presAssocID="{37006476-A025-4074-8095-538741B72B27}" presName="LShape" presStyleLbl="alignNode1" presStyleIdx="0" presStyleCnt="7"/>
      <dgm:spPr/>
    </dgm:pt>
    <dgm:pt modelId="{4B4B7AF6-2DF1-491A-AF27-F3C947006E7A}" type="pres">
      <dgm:prSet presAssocID="{37006476-A025-4074-8095-538741B72B27}" presName="ParentText" presStyleLbl="revTx" presStyleIdx="0" presStyleCnt="4">
        <dgm:presLayoutVars>
          <dgm:chMax val="0"/>
          <dgm:chPref val="0"/>
          <dgm:bulletEnabled val="1"/>
        </dgm:presLayoutVars>
      </dgm:prSet>
      <dgm:spPr/>
      <dgm:t>
        <a:bodyPr/>
        <a:lstStyle/>
        <a:p>
          <a:endParaRPr lang="en-US"/>
        </a:p>
      </dgm:t>
    </dgm:pt>
    <dgm:pt modelId="{34529203-29A8-499B-872C-8DBA900FAABA}" type="pres">
      <dgm:prSet presAssocID="{37006476-A025-4074-8095-538741B72B27}" presName="Triangle" presStyleLbl="alignNode1" presStyleIdx="1" presStyleCnt="7"/>
      <dgm:spPr/>
    </dgm:pt>
    <dgm:pt modelId="{1F5C1BEE-2E48-4253-A447-EBDEE265013C}" type="pres">
      <dgm:prSet presAssocID="{359563F8-E0B2-4471-9770-8AB04B173F64}" presName="sibTrans" presStyleCnt="0"/>
      <dgm:spPr/>
    </dgm:pt>
    <dgm:pt modelId="{EBDBDA70-F518-4321-B602-C112987B6661}" type="pres">
      <dgm:prSet presAssocID="{359563F8-E0B2-4471-9770-8AB04B173F64}" presName="space" presStyleCnt="0"/>
      <dgm:spPr/>
    </dgm:pt>
    <dgm:pt modelId="{2D79F614-E871-4B9D-B85E-6205DA438D74}" type="pres">
      <dgm:prSet presAssocID="{31E8B19C-C32D-42BF-8D0B-FA0EC67AE718}" presName="composite" presStyleCnt="0"/>
      <dgm:spPr/>
    </dgm:pt>
    <dgm:pt modelId="{3C8099A6-3F81-4089-A7B3-D58486A185BE}" type="pres">
      <dgm:prSet presAssocID="{31E8B19C-C32D-42BF-8D0B-FA0EC67AE718}" presName="LShape" presStyleLbl="alignNode1" presStyleIdx="2" presStyleCnt="7"/>
      <dgm:spPr/>
    </dgm:pt>
    <dgm:pt modelId="{1B510096-70AB-4978-A7F8-2EBD60ACDC07}" type="pres">
      <dgm:prSet presAssocID="{31E8B19C-C32D-42BF-8D0B-FA0EC67AE718}" presName="ParentText" presStyleLbl="revTx" presStyleIdx="1" presStyleCnt="4">
        <dgm:presLayoutVars>
          <dgm:chMax val="0"/>
          <dgm:chPref val="0"/>
          <dgm:bulletEnabled val="1"/>
        </dgm:presLayoutVars>
      </dgm:prSet>
      <dgm:spPr/>
      <dgm:t>
        <a:bodyPr/>
        <a:lstStyle/>
        <a:p>
          <a:endParaRPr lang="en-US"/>
        </a:p>
      </dgm:t>
    </dgm:pt>
    <dgm:pt modelId="{C42636AB-B59E-457C-A0F3-D2E7231769F4}" type="pres">
      <dgm:prSet presAssocID="{31E8B19C-C32D-42BF-8D0B-FA0EC67AE718}" presName="Triangle" presStyleLbl="alignNode1" presStyleIdx="3" presStyleCnt="7"/>
      <dgm:spPr/>
    </dgm:pt>
    <dgm:pt modelId="{E70B2B8A-6FB7-4807-A709-BDC767C21D83}" type="pres">
      <dgm:prSet presAssocID="{631CB4C2-2DB4-4D11-8AB3-557376FF4166}" presName="sibTrans" presStyleCnt="0"/>
      <dgm:spPr/>
    </dgm:pt>
    <dgm:pt modelId="{FA9E9FA4-88C5-4D9A-8839-BFBAFE455A76}" type="pres">
      <dgm:prSet presAssocID="{631CB4C2-2DB4-4D11-8AB3-557376FF4166}" presName="space" presStyleCnt="0"/>
      <dgm:spPr/>
    </dgm:pt>
    <dgm:pt modelId="{5A4A84F2-04CB-44A7-9A6F-A2114138D2FD}" type="pres">
      <dgm:prSet presAssocID="{2776F4C2-359D-470B-B404-FB170C6E3DD2}" presName="composite" presStyleCnt="0"/>
      <dgm:spPr/>
    </dgm:pt>
    <dgm:pt modelId="{76C67B62-7D46-41D6-9D38-C9545A0B6D48}" type="pres">
      <dgm:prSet presAssocID="{2776F4C2-359D-470B-B404-FB170C6E3DD2}" presName="LShape" presStyleLbl="alignNode1" presStyleIdx="4" presStyleCnt="7"/>
      <dgm:spPr/>
    </dgm:pt>
    <dgm:pt modelId="{1BF9C2CC-9266-4EC0-A562-A6D372851189}" type="pres">
      <dgm:prSet presAssocID="{2776F4C2-359D-470B-B404-FB170C6E3DD2}" presName="ParentText" presStyleLbl="revTx" presStyleIdx="2" presStyleCnt="4">
        <dgm:presLayoutVars>
          <dgm:chMax val="0"/>
          <dgm:chPref val="0"/>
          <dgm:bulletEnabled val="1"/>
        </dgm:presLayoutVars>
      </dgm:prSet>
      <dgm:spPr/>
      <dgm:t>
        <a:bodyPr/>
        <a:lstStyle/>
        <a:p>
          <a:endParaRPr lang="en-US"/>
        </a:p>
      </dgm:t>
    </dgm:pt>
    <dgm:pt modelId="{0296DAF0-D0DD-43B0-9F76-5C78358E5915}" type="pres">
      <dgm:prSet presAssocID="{2776F4C2-359D-470B-B404-FB170C6E3DD2}" presName="Triangle" presStyleLbl="alignNode1" presStyleIdx="5" presStyleCnt="7"/>
      <dgm:spPr/>
    </dgm:pt>
    <dgm:pt modelId="{A6857217-6408-43B6-9279-560C283DAA02}" type="pres">
      <dgm:prSet presAssocID="{767E63EA-45C0-484E-8A01-A0D47397C00B}" presName="sibTrans" presStyleCnt="0"/>
      <dgm:spPr/>
    </dgm:pt>
    <dgm:pt modelId="{FB87914F-CF99-4DA9-A8C8-D0DD6AD01672}" type="pres">
      <dgm:prSet presAssocID="{767E63EA-45C0-484E-8A01-A0D47397C00B}" presName="space" presStyleCnt="0"/>
      <dgm:spPr/>
    </dgm:pt>
    <dgm:pt modelId="{556DBC72-42B6-4488-9D85-67157C298E20}" type="pres">
      <dgm:prSet presAssocID="{552A39A3-2D3A-4E64-9B5B-27607F7CCF39}" presName="composite" presStyleCnt="0"/>
      <dgm:spPr/>
    </dgm:pt>
    <dgm:pt modelId="{56ACEA6C-C797-4F83-99BF-BC0B1052ACE7}" type="pres">
      <dgm:prSet presAssocID="{552A39A3-2D3A-4E64-9B5B-27607F7CCF39}" presName="LShape" presStyleLbl="alignNode1" presStyleIdx="6" presStyleCnt="7"/>
      <dgm:spPr/>
    </dgm:pt>
    <dgm:pt modelId="{6DDD83DA-67CA-4B1E-9C5D-18FF957DC754}" type="pres">
      <dgm:prSet presAssocID="{552A39A3-2D3A-4E64-9B5B-27607F7CCF39}" presName="ParentText" presStyleLbl="revTx" presStyleIdx="3" presStyleCnt="4">
        <dgm:presLayoutVars>
          <dgm:chMax val="0"/>
          <dgm:chPref val="0"/>
          <dgm:bulletEnabled val="1"/>
        </dgm:presLayoutVars>
      </dgm:prSet>
      <dgm:spPr/>
      <dgm:t>
        <a:bodyPr/>
        <a:lstStyle/>
        <a:p>
          <a:endParaRPr lang="en-US"/>
        </a:p>
      </dgm:t>
    </dgm:pt>
  </dgm:ptLst>
  <dgm:cxnLst>
    <dgm:cxn modelId="{362D340C-7527-41D3-BB1A-0D854C6B9803}" srcId="{CF07D593-6D56-4F56-815B-FA43B97F6E5A}" destId="{2776F4C2-359D-470B-B404-FB170C6E3DD2}" srcOrd="2" destOrd="0" parTransId="{6CF556E5-75F5-4D8B-B060-43A57EFE5DA8}" sibTransId="{767E63EA-45C0-484E-8A01-A0D47397C00B}"/>
    <dgm:cxn modelId="{8830E4C2-1A36-40A5-A593-A4CEC2893781}" type="presOf" srcId="{37006476-A025-4074-8095-538741B72B27}" destId="{4B4B7AF6-2DF1-491A-AF27-F3C947006E7A}" srcOrd="0" destOrd="0" presId="urn:microsoft.com/office/officeart/2009/3/layout/StepUpProcess"/>
    <dgm:cxn modelId="{195123A9-1E5C-49AC-A787-930C01D39FCF}" srcId="{CF07D593-6D56-4F56-815B-FA43B97F6E5A}" destId="{552A39A3-2D3A-4E64-9B5B-27607F7CCF39}" srcOrd="3" destOrd="0" parTransId="{F307C219-18D4-4E20-96D0-4CA8D4880840}" sibTransId="{973B4CBD-6AB3-4AAB-831F-C507EA97F28A}"/>
    <dgm:cxn modelId="{5840D314-77DC-494C-8FE8-2AA73789C0A4}" type="presOf" srcId="{2776F4C2-359D-470B-B404-FB170C6E3DD2}" destId="{1BF9C2CC-9266-4EC0-A562-A6D372851189}" srcOrd="0" destOrd="0" presId="urn:microsoft.com/office/officeart/2009/3/layout/StepUpProcess"/>
    <dgm:cxn modelId="{665E3556-5576-45EA-B8A7-A2DC773A97E1}" type="presOf" srcId="{CF07D593-6D56-4F56-815B-FA43B97F6E5A}" destId="{C697D90D-2D90-48DE-BA2E-58FEA7F833F8}" srcOrd="0" destOrd="0" presId="urn:microsoft.com/office/officeart/2009/3/layout/StepUpProcess"/>
    <dgm:cxn modelId="{EAC4A086-AF1E-4E90-A7CF-671D0416622D}" type="presOf" srcId="{31E8B19C-C32D-42BF-8D0B-FA0EC67AE718}" destId="{1B510096-70AB-4978-A7F8-2EBD60ACDC07}" srcOrd="0" destOrd="0" presId="urn:microsoft.com/office/officeart/2009/3/layout/StepUpProcess"/>
    <dgm:cxn modelId="{9287A502-2208-4E32-ABF6-B415AD700A9D}" type="presOf" srcId="{552A39A3-2D3A-4E64-9B5B-27607F7CCF39}" destId="{6DDD83DA-67CA-4B1E-9C5D-18FF957DC754}" srcOrd="0" destOrd="0" presId="urn:microsoft.com/office/officeart/2009/3/layout/StepUpProcess"/>
    <dgm:cxn modelId="{E39552AA-23CA-49C9-B1DF-64318B47CA4B}" srcId="{CF07D593-6D56-4F56-815B-FA43B97F6E5A}" destId="{31E8B19C-C32D-42BF-8D0B-FA0EC67AE718}" srcOrd="1" destOrd="0" parTransId="{7E5D17A3-672B-49D5-9964-CA560CC7B16D}" sibTransId="{631CB4C2-2DB4-4D11-8AB3-557376FF4166}"/>
    <dgm:cxn modelId="{720BC25C-9C3F-4A64-9851-154E3A03B304}" srcId="{CF07D593-6D56-4F56-815B-FA43B97F6E5A}" destId="{37006476-A025-4074-8095-538741B72B27}" srcOrd="0" destOrd="0" parTransId="{511EC57C-4221-4BBE-A58B-9B7CBB287344}" sibTransId="{359563F8-E0B2-4471-9770-8AB04B173F64}"/>
    <dgm:cxn modelId="{6A360D95-A608-4FE8-BC29-5A980764A0F7}" type="presParOf" srcId="{C697D90D-2D90-48DE-BA2E-58FEA7F833F8}" destId="{1453900A-693B-4C1E-98A4-E44D26C54294}" srcOrd="0" destOrd="0" presId="urn:microsoft.com/office/officeart/2009/3/layout/StepUpProcess"/>
    <dgm:cxn modelId="{AC5CE9EE-64C9-4207-A536-A2684389BC55}" type="presParOf" srcId="{1453900A-693B-4C1E-98A4-E44D26C54294}" destId="{B5B8A6BD-293E-4383-9A15-F5601AF3AE66}" srcOrd="0" destOrd="0" presId="urn:microsoft.com/office/officeart/2009/3/layout/StepUpProcess"/>
    <dgm:cxn modelId="{07419463-AE66-4E76-9021-262623EFAE22}" type="presParOf" srcId="{1453900A-693B-4C1E-98A4-E44D26C54294}" destId="{4B4B7AF6-2DF1-491A-AF27-F3C947006E7A}" srcOrd="1" destOrd="0" presId="urn:microsoft.com/office/officeart/2009/3/layout/StepUpProcess"/>
    <dgm:cxn modelId="{BB65B057-2C84-4119-BE76-FA86A20DAA5F}" type="presParOf" srcId="{1453900A-693B-4C1E-98A4-E44D26C54294}" destId="{34529203-29A8-499B-872C-8DBA900FAABA}" srcOrd="2" destOrd="0" presId="urn:microsoft.com/office/officeart/2009/3/layout/StepUpProcess"/>
    <dgm:cxn modelId="{48BD2C82-B57B-4F48-85B5-D4C33134F810}" type="presParOf" srcId="{C697D90D-2D90-48DE-BA2E-58FEA7F833F8}" destId="{1F5C1BEE-2E48-4253-A447-EBDEE265013C}" srcOrd="1" destOrd="0" presId="urn:microsoft.com/office/officeart/2009/3/layout/StepUpProcess"/>
    <dgm:cxn modelId="{A1AFFF66-A2CA-4682-B8BD-352B59E06B82}" type="presParOf" srcId="{1F5C1BEE-2E48-4253-A447-EBDEE265013C}" destId="{EBDBDA70-F518-4321-B602-C112987B6661}" srcOrd="0" destOrd="0" presId="urn:microsoft.com/office/officeart/2009/3/layout/StepUpProcess"/>
    <dgm:cxn modelId="{DD5ED6E4-F9D5-4307-B335-A8973680BE65}" type="presParOf" srcId="{C697D90D-2D90-48DE-BA2E-58FEA7F833F8}" destId="{2D79F614-E871-4B9D-B85E-6205DA438D74}" srcOrd="2" destOrd="0" presId="urn:microsoft.com/office/officeart/2009/3/layout/StepUpProcess"/>
    <dgm:cxn modelId="{FB8AE583-6198-411C-85E5-5D026D4E80A9}" type="presParOf" srcId="{2D79F614-E871-4B9D-B85E-6205DA438D74}" destId="{3C8099A6-3F81-4089-A7B3-D58486A185BE}" srcOrd="0" destOrd="0" presId="urn:microsoft.com/office/officeart/2009/3/layout/StepUpProcess"/>
    <dgm:cxn modelId="{F10BD49B-817E-4224-80C7-B2C5B4C06B15}" type="presParOf" srcId="{2D79F614-E871-4B9D-B85E-6205DA438D74}" destId="{1B510096-70AB-4978-A7F8-2EBD60ACDC07}" srcOrd="1" destOrd="0" presId="urn:microsoft.com/office/officeart/2009/3/layout/StepUpProcess"/>
    <dgm:cxn modelId="{8DF07D08-D369-4D09-BD60-4BCF54BC658D}" type="presParOf" srcId="{2D79F614-E871-4B9D-B85E-6205DA438D74}" destId="{C42636AB-B59E-457C-A0F3-D2E7231769F4}" srcOrd="2" destOrd="0" presId="urn:microsoft.com/office/officeart/2009/3/layout/StepUpProcess"/>
    <dgm:cxn modelId="{3605C12E-5BE8-4F7D-A362-280E92048DA1}" type="presParOf" srcId="{C697D90D-2D90-48DE-BA2E-58FEA7F833F8}" destId="{E70B2B8A-6FB7-4807-A709-BDC767C21D83}" srcOrd="3" destOrd="0" presId="urn:microsoft.com/office/officeart/2009/3/layout/StepUpProcess"/>
    <dgm:cxn modelId="{1A5C302A-31A3-422D-A8C1-F896FD74B718}" type="presParOf" srcId="{E70B2B8A-6FB7-4807-A709-BDC767C21D83}" destId="{FA9E9FA4-88C5-4D9A-8839-BFBAFE455A76}" srcOrd="0" destOrd="0" presId="urn:microsoft.com/office/officeart/2009/3/layout/StepUpProcess"/>
    <dgm:cxn modelId="{AEB686B6-8B55-45B8-9799-58950BBE3A68}" type="presParOf" srcId="{C697D90D-2D90-48DE-BA2E-58FEA7F833F8}" destId="{5A4A84F2-04CB-44A7-9A6F-A2114138D2FD}" srcOrd="4" destOrd="0" presId="urn:microsoft.com/office/officeart/2009/3/layout/StepUpProcess"/>
    <dgm:cxn modelId="{88940998-80F3-4543-B214-9AE5FD93B54A}" type="presParOf" srcId="{5A4A84F2-04CB-44A7-9A6F-A2114138D2FD}" destId="{76C67B62-7D46-41D6-9D38-C9545A0B6D48}" srcOrd="0" destOrd="0" presId="urn:microsoft.com/office/officeart/2009/3/layout/StepUpProcess"/>
    <dgm:cxn modelId="{725C806A-5FC8-4AAF-8E48-E17C606DE07D}" type="presParOf" srcId="{5A4A84F2-04CB-44A7-9A6F-A2114138D2FD}" destId="{1BF9C2CC-9266-4EC0-A562-A6D372851189}" srcOrd="1" destOrd="0" presId="urn:microsoft.com/office/officeart/2009/3/layout/StepUpProcess"/>
    <dgm:cxn modelId="{AA64DBF2-7ECC-41C3-B2AB-06777409A034}" type="presParOf" srcId="{5A4A84F2-04CB-44A7-9A6F-A2114138D2FD}" destId="{0296DAF0-D0DD-43B0-9F76-5C78358E5915}" srcOrd="2" destOrd="0" presId="urn:microsoft.com/office/officeart/2009/3/layout/StepUpProcess"/>
    <dgm:cxn modelId="{785D1BFF-A3D3-4806-B5EB-31FA15FDBA64}" type="presParOf" srcId="{C697D90D-2D90-48DE-BA2E-58FEA7F833F8}" destId="{A6857217-6408-43B6-9279-560C283DAA02}" srcOrd="5" destOrd="0" presId="urn:microsoft.com/office/officeart/2009/3/layout/StepUpProcess"/>
    <dgm:cxn modelId="{F0689000-3F95-40AB-A357-18716164EFFE}" type="presParOf" srcId="{A6857217-6408-43B6-9279-560C283DAA02}" destId="{FB87914F-CF99-4DA9-A8C8-D0DD6AD01672}" srcOrd="0" destOrd="0" presId="urn:microsoft.com/office/officeart/2009/3/layout/StepUpProcess"/>
    <dgm:cxn modelId="{5B778BE0-4984-4B91-B186-40B1FE9C5483}" type="presParOf" srcId="{C697D90D-2D90-48DE-BA2E-58FEA7F833F8}" destId="{556DBC72-42B6-4488-9D85-67157C298E20}" srcOrd="6" destOrd="0" presId="urn:microsoft.com/office/officeart/2009/3/layout/StepUpProcess"/>
    <dgm:cxn modelId="{3B807771-7039-49AC-BE7A-07784A03AF7B}" type="presParOf" srcId="{556DBC72-42B6-4488-9D85-67157C298E20}" destId="{56ACEA6C-C797-4F83-99BF-BC0B1052ACE7}" srcOrd="0" destOrd="0" presId="urn:microsoft.com/office/officeart/2009/3/layout/StepUpProcess"/>
    <dgm:cxn modelId="{EF53D234-68BB-43DA-8973-DAA9273C5E7D}" type="presParOf" srcId="{556DBC72-42B6-4488-9D85-67157C298E20}" destId="{6DDD83DA-67CA-4B1E-9C5D-18FF957DC75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8A6BD-293E-4383-9A15-F5601AF3AE66}">
      <dsp:nvSpPr>
        <dsp:cNvPr id="0" name=""/>
        <dsp:cNvSpPr/>
      </dsp:nvSpPr>
      <dsp:spPr>
        <a:xfrm rot="5400000">
          <a:off x="458603" y="1539390"/>
          <a:ext cx="1378845" cy="2294368"/>
        </a:xfrm>
        <a:prstGeom prst="corner">
          <a:avLst>
            <a:gd name="adj1" fmla="val 16120"/>
            <a:gd name="adj2" fmla="val 1611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w="6350" cap="flat" cmpd="sng" algn="ctr">
          <a:solidFill>
            <a:schemeClr val="accent2">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B4B7AF6-2DF1-491A-AF27-F3C947006E7A}">
      <dsp:nvSpPr>
        <dsp:cNvPr id="0" name=""/>
        <dsp:cNvSpPr/>
      </dsp:nvSpPr>
      <dsp:spPr>
        <a:xfrm>
          <a:off x="228440" y="2224912"/>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latin typeface="Franklin Gothic Medium" panose="020B0603020102020204" pitchFamily="34" charset="0"/>
            </a:rPr>
            <a:t>1: Agency Submits Draft SOW to DIR</a:t>
          </a:r>
        </a:p>
      </dsp:txBody>
      <dsp:txXfrm>
        <a:off x="228440" y="2224912"/>
        <a:ext cx="2071368" cy="1815676"/>
      </dsp:txXfrm>
    </dsp:sp>
    <dsp:sp modelId="{34529203-29A8-499B-872C-8DBA900FAABA}">
      <dsp:nvSpPr>
        <dsp:cNvPr id="0" name=""/>
        <dsp:cNvSpPr/>
      </dsp:nvSpPr>
      <dsp:spPr>
        <a:xfrm>
          <a:off x="1908984" y="1370476"/>
          <a:ext cx="390824" cy="390824"/>
        </a:xfrm>
        <a:prstGeom prst="triangle">
          <a:avLst>
            <a:gd name="adj" fmla="val 100000"/>
          </a:avLst>
        </a:prstGeom>
        <a:gradFill rotWithShape="0">
          <a:gsLst>
            <a:gs pos="0">
              <a:schemeClr val="accent2">
                <a:shade val="50000"/>
                <a:hueOff val="-168907"/>
                <a:satOff val="2224"/>
                <a:lumOff val="13319"/>
                <a:alphaOff val="0"/>
                <a:satMod val="103000"/>
                <a:lumMod val="102000"/>
                <a:tint val="94000"/>
              </a:schemeClr>
            </a:gs>
            <a:gs pos="50000">
              <a:schemeClr val="accent2">
                <a:shade val="50000"/>
                <a:hueOff val="-168907"/>
                <a:satOff val="2224"/>
                <a:lumOff val="13319"/>
                <a:alphaOff val="0"/>
                <a:satMod val="110000"/>
                <a:lumMod val="100000"/>
                <a:shade val="100000"/>
              </a:schemeClr>
            </a:gs>
            <a:gs pos="100000">
              <a:schemeClr val="accent2">
                <a:shade val="50000"/>
                <a:hueOff val="-168907"/>
                <a:satOff val="2224"/>
                <a:lumOff val="13319"/>
                <a:alphaOff val="0"/>
                <a:lumMod val="99000"/>
                <a:satMod val="120000"/>
                <a:shade val="78000"/>
              </a:schemeClr>
            </a:gs>
          </a:gsLst>
          <a:lin ang="5400000" scaled="0"/>
        </a:gradFill>
        <a:ln w="6350" cap="flat" cmpd="sng" algn="ctr">
          <a:solidFill>
            <a:schemeClr val="accent2">
              <a:shade val="50000"/>
              <a:hueOff val="-168907"/>
              <a:satOff val="2224"/>
              <a:lumOff val="1331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C8099A6-3F81-4089-A7B3-D58486A185BE}">
      <dsp:nvSpPr>
        <dsp:cNvPr id="0" name=""/>
        <dsp:cNvSpPr/>
      </dsp:nvSpPr>
      <dsp:spPr>
        <a:xfrm rot="5400000">
          <a:off x="2994363" y="911913"/>
          <a:ext cx="1378845" cy="2294368"/>
        </a:xfrm>
        <a:prstGeom prst="corner">
          <a:avLst>
            <a:gd name="adj1" fmla="val 16120"/>
            <a:gd name="adj2" fmla="val 16110"/>
          </a:avLst>
        </a:prstGeom>
        <a:gradFill rotWithShape="0">
          <a:gsLst>
            <a:gs pos="0">
              <a:schemeClr val="accent2">
                <a:shade val="50000"/>
                <a:hueOff val="-337813"/>
                <a:satOff val="4447"/>
                <a:lumOff val="26638"/>
                <a:alphaOff val="0"/>
                <a:satMod val="103000"/>
                <a:lumMod val="102000"/>
                <a:tint val="94000"/>
              </a:schemeClr>
            </a:gs>
            <a:gs pos="50000">
              <a:schemeClr val="accent2">
                <a:shade val="50000"/>
                <a:hueOff val="-337813"/>
                <a:satOff val="4447"/>
                <a:lumOff val="26638"/>
                <a:alphaOff val="0"/>
                <a:satMod val="110000"/>
                <a:lumMod val="100000"/>
                <a:shade val="100000"/>
              </a:schemeClr>
            </a:gs>
            <a:gs pos="100000">
              <a:schemeClr val="accent2">
                <a:shade val="50000"/>
                <a:hueOff val="-337813"/>
                <a:satOff val="4447"/>
                <a:lumOff val="26638"/>
                <a:alphaOff val="0"/>
                <a:lumMod val="99000"/>
                <a:satMod val="120000"/>
                <a:shade val="78000"/>
              </a:schemeClr>
            </a:gs>
          </a:gsLst>
          <a:lin ang="5400000" scaled="0"/>
        </a:gradFill>
        <a:ln w="6350" cap="flat" cmpd="sng" algn="ctr">
          <a:solidFill>
            <a:schemeClr val="accent2">
              <a:shade val="50000"/>
              <a:hueOff val="-337813"/>
              <a:satOff val="4447"/>
              <a:lumOff val="2663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510096-70AB-4978-A7F8-2EBD60ACDC07}">
      <dsp:nvSpPr>
        <dsp:cNvPr id="0" name=""/>
        <dsp:cNvSpPr/>
      </dsp:nvSpPr>
      <dsp:spPr>
        <a:xfrm>
          <a:off x="2764200" y="1597435"/>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200" kern="1200" dirty="0">
              <a:latin typeface="Franklin Gothic Medium" panose="020B0603020102020204" pitchFamily="34" charset="0"/>
            </a:rPr>
            <a:t>2: DIR Reviews and Consults with Agency</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2400" kern="1200" dirty="0"/>
        </a:p>
      </dsp:txBody>
      <dsp:txXfrm>
        <a:off x="2764200" y="1597435"/>
        <a:ext cx="2071368" cy="1815676"/>
      </dsp:txXfrm>
    </dsp:sp>
    <dsp:sp modelId="{C42636AB-B59E-457C-A0F3-D2E7231769F4}">
      <dsp:nvSpPr>
        <dsp:cNvPr id="0" name=""/>
        <dsp:cNvSpPr/>
      </dsp:nvSpPr>
      <dsp:spPr>
        <a:xfrm>
          <a:off x="4444744" y="743000"/>
          <a:ext cx="390824" cy="390824"/>
        </a:xfrm>
        <a:prstGeom prst="triangle">
          <a:avLst>
            <a:gd name="adj" fmla="val 100000"/>
          </a:avLst>
        </a:prstGeom>
        <a:gradFill rotWithShape="0">
          <a:gsLst>
            <a:gs pos="0">
              <a:schemeClr val="accent2">
                <a:shade val="50000"/>
                <a:hueOff val="-506720"/>
                <a:satOff val="6671"/>
                <a:lumOff val="39957"/>
                <a:alphaOff val="0"/>
                <a:satMod val="103000"/>
                <a:lumMod val="102000"/>
                <a:tint val="94000"/>
              </a:schemeClr>
            </a:gs>
            <a:gs pos="50000">
              <a:schemeClr val="accent2">
                <a:shade val="50000"/>
                <a:hueOff val="-506720"/>
                <a:satOff val="6671"/>
                <a:lumOff val="39957"/>
                <a:alphaOff val="0"/>
                <a:satMod val="110000"/>
                <a:lumMod val="100000"/>
                <a:shade val="100000"/>
              </a:schemeClr>
            </a:gs>
            <a:gs pos="100000">
              <a:schemeClr val="accent2">
                <a:shade val="50000"/>
                <a:hueOff val="-506720"/>
                <a:satOff val="6671"/>
                <a:lumOff val="39957"/>
                <a:alphaOff val="0"/>
                <a:lumMod val="99000"/>
                <a:satMod val="120000"/>
                <a:shade val="78000"/>
              </a:schemeClr>
            </a:gs>
          </a:gsLst>
          <a:lin ang="5400000" scaled="0"/>
        </a:gradFill>
        <a:ln w="6350" cap="flat" cmpd="sng" algn="ctr">
          <a:solidFill>
            <a:schemeClr val="accent2">
              <a:shade val="50000"/>
              <a:hueOff val="-506720"/>
              <a:satOff val="6671"/>
              <a:lumOff val="399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6C67B62-7D46-41D6-9D38-C9545A0B6D48}">
      <dsp:nvSpPr>
        <dsp:cNvPr id="0" name=""/>
        <dsp:cNvSpPr/>
      </dsp:nvSpPr>
      <dsp:spPr>
        <a:xfrm rot="5400000">
          <a:off x="5530123" y="284437"/>
          <a:ext cx="1378845" cy="2294368"/>
        </a:xfrm>
        <a:prstGeom prst="corner">
          <a:avLst>
            <a:gd name="adj1" fmla="val 16120"/>
            <a:gd name="adj2" fmla="val 16110"/>
          </a:avLst>
        </a:prstGeom>
        <a:gradFill rotWithShape="0">
          <a:gsLst>
            <a:gs pos="0">
              <a:schemeClr val="accent2">
                <a:shade val="50000"/>
                <a:hueOff val="-506720"/>
                <a:satOff val="6671"/>
                <a:lumOff val="39957"/>
                <a:alphaOff val="0"/>
                <a:satMod val="103000"/>
                <a:lumMod val="102000"/>
                <a:tint val="94000"/>
              </a:schemeClr>
            </a:gs>
            <a:gs pos="50000">
              <a:schemeClr val="accent2">
                <a:shade val="50000"/>
                <a:hueOff val="-506720"/>
                <a:satOff val="6671"/>
                <a:lumOff val="39957"/>
                <a:alphaOff val="0"/>
                <a:satMod val="110000"/>
                <a:lumMod val="100000"/>
                <a:shade val="100000"/>
              </a:schemeClr>
            </a:gs>
            <a:gs pos="100000">
              <a:schemeClr val="accent2">
                <a:shade val="50000"/>
                <a:hueOff val="-506720"/>
                <a:satOff val="6671"/>
                <a:lumOff val="39957"/>
                <a:alphaOff val="0"/>
                <a:lumMod val="99000"/>
                <a:satMod val="120000"/>
                <a:shade val="78000"/>
              </a:schemeClr>
            </a:gs>
          </a:gsLst>
          <a:lin ang="5400000" scaled="0"/>
        </a:gradFill>
        <a:ln w="6350" cap="flat" cmpd="sng" algn="ctr">
          <a:solidFill>
            <a:schemeClr val="accent2">
              <a:shade val="50000"/>
              <a:hueOff val="-506720"/>
              <a:satOff val="6671"/>
              <a:lumOff val="399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F9C2CC-9266-4EC0-A562-A6D372851189}">
      <dsp:nvSpPr>
        <dsp:cNvPr id="0" name=""/>
        <dsp:cNvSpPr/>
      </dsp:nvSpPr>
      <dsp:spPr>
        <a:xfrm>
          <a:off x="5299959" y="969959"/>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latin typeface="Franklin Gothic Medium" panose="020B0603020102020204" pitchFamily="34" charset="0"/>
            </a:rPr>
            <a:t>3: DIR Responds to Agency within 30 working days of submission</a:t>
          </a:r>
        </a:p>
      </dsp:txBody>
      <dsp:txXfrm>
        <a:off x="5299959" y="969959"/>
        <a:ext cx="2071368" cy="1815676"/>
      </dsp:txXfrm>
    </dsp:sp>
    <dsp:sp modelId="{0296DAF0-D0DD-43B0-9F76-5C78358E5915}">
      <dsp:nvSpPr>
        <dsp:cNvPr id="0" name=""/>
        <dsp:cNvSpPr/>
      </dsp:nvSpPr>
      <dsp:spPr>
        <a:xfrm>
          <a:off x="6980504" y="115523"/>
          <a:ext cx="390824" cy="390824"/>
        </a:xfrm>
        <a:prstGeom prst="triangle">
          <a:avLst>
            <a:gd name="adj" fmla="val 100000"/>
          </a:avLst>
        </a:prstGeom>
        <a:gradFill rotWithShape="0">
          <a:gsLst>
            <a:gs pos="0">
              <a:schemeClr val="accent2">
                <a:shade val="50000"/>
                <a:hueOff val="-337813"/>
                <a:satOff val="4447"/>
                <a:lumOff val="26638"/>
                <a:alphaOff val="0"/>
                <a:satMod val="103000"/>
                <a:lumMod val="102000"/>
                <a:tint val="94000"/>
              </a:schemeClr>
            </a:gs>
            <a:gs pos="50000">
              <a:schemeClr val="accent2">
                <a:shade val="50000"/>
                <a:hueOff val="-337813"/>
                <a:satOff val="4447"/>
                <a:lumOff val="26638"/>
                <a:alphaOff val="0"/>
                <a:satMod val="110000"/>
                <a:lumMod val="100000"/>
                <a:shade val="100000"/>
              </a:schemeClr>
            </a:gs>
            <a:gs pos="100000">
              <a:schemeClr val="accent2">
                <a:shade val="50000"/>
                <a:hueOff val="-337813"/>
                <a:satOff val="4447"/>
                <a:lumOff val="26638"/>
                <a:alphaOff val="0"/>
                <a:lumMod val="99000"/>
                <a:satMod val="120000"/>
                <a:shade val="78000"/>
              </a:schemeClr>
            </a:gs>
          </a:gsLst>
          <a:lin ang="5400000" scaled="0"/>
        </a:gradFill>
        <a:ln w="6350" cap="flat" cmpd="sng" algn="ctr">
          <a:solidFill>
            <a:schemeClr val="accent2">
              <a:shade val="50000"/>
              <a:hueOff val="-337813"/>
              <a:satOff val="4447"/>
              <a:lumOff val="2663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ACEA6C-C797-4F83-99BF-BC0B1052ACE7}">
      <dsp:nvSpPr>
        <dsp:cNvPr id="0" name=""/>
        <dsp:cNvSpPr/>
      </dsp:nvSpPr>
      <dsp:spPr>
        <a:xfrm rot="5400000">
          <a:off x="8065883" y="-343038"/>
          <a:ext cx="1378845" cy="2294368"/>
        </a:xfrm>
        <a:prstGeom prst="corner">
          <a:avLst>
            <a:gd name="adj1" fmla="val 16120"/>
            <a:gd name="adj2" fmla="val 16110"/>
          </a:avLst>
        </a:prstGeom>
        <a:gradFill rotWithShape="0">
          <a:gsLst>
            <a:gs pos="0">
              <a:schemeClr val="accent2">
                <a:shade val="50000"/>
                <a:hueOff val="-168907"/>
                <a:satOff val="2224"/>
                <a:lumOff val="13319"/>
                <a:alphaOff val="0"/>
                <a:satMod val="103000"/>
                <a:lumMod val="102000"/>
                <a:tint val="94000"/>
              </a:schemeClr>
            </a:gs>
            <a:gs pos="50000">
              <a:schemeClr val="accent2">
                <a:shade val="50000"/>
                <a:hueOff val="-168907"/>
                <a:satOff val="2224"/>
                <a:lumOff val="13319"/>
                <a:alphaOff val="0"/>
                <a:satMod val="110000"/>
                <a:lumMod val="100000"/>
                <a:shade val="100000"/>
              </a:schemeClr>
            </a:gs>
            <a:gs pos="100000">
              <a:schemeClr val="accent2">
                <a:shade val="50000"/>
                <a:hueOff val="-168907"/>
                <a:satOff val="2224"/>
                <a:lumOff val="13319"/>
                <a:alphaOff val="0"/>
                <a:lumMod val="99000"/>
                <a:satMod val="120000"/>
                <a:shade val="78000"/>
              </a:schemeClr>
            </a:gs>
          </a:gsLst>
          <a:lin ang="5400000" scaled="0"/>
        </a:gradFill>
        <a:ln w="6350" cap="flat" cmpd="sng" algn="ctr">
          <a:solidFill>
            <a:schemeClr val="accent2">
              <a:shade val="50000"/>
              <a:hueOff val="-168907"/>
              <a:satOff val="2224"/>
              <a:lumOff val="1331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DD83DA-67CA-4B1E-9C5D-18FF957DC754}">
      <dsp:nvSpPr>
        <dsp:cNvPr id="0" name=""/>
        <dsp:cNvSpPr/>
      </dsp:nvSpPr>
      <dsp:spPr>
        <a:xfrm>
          <a:off x="7835719" y="342483"/>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a:latin typeface="Franklin Gothic Medium" panose="020B0603020102020204" pitchFamily="34" charset="0"/>
            </a:rPr>
            <a:t>4: Agency submits Approved  SOW to relevant DIR vendor(s)</a:t>
          </a:r>
        </a:p>
      </dsp:txBody>
      <dsp:txXfrm>
        <a:off x="7835719" y="342483"/>
        <a:ext cx="2071368" cy="18156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8A6BD-293E-4383-9A15-F5601AF3AE66}">
      <dsp:nvSpPr>
        <dsp:cNvPr id="0" name=""/>
        <dsp:cNvSpPr/>
      </dsp:nvSpPr>
      <dsp:spPr>
        <a:xfrm rot="5400000">
          <a:off x="458603" y="1539390"/>
          <a:ext cx="1378845" cy="2294368"/>
        </a:xfrm>
        <a:prstGeom prst="corner">
          <a:avLst>
            <a:gd name="adj1" fmla="val 16120"/>
            <a:gd name="adj2" fmla="val 1611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w="6350" cap="flat" cmpd="sng" algn="ctr">
          <a:solidFill>
            <a:schemeClr val="accent2">
              <a:shade val="5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B4B7AF6-2DF1-491A-AF27-F3C947006E7A}">
      <dsp:nvSpPr>
        <dsp:cNvPr id="0" name=""/>
        <dsp:cNvSpPr/>
      </dsp:nvSpPr>
      <dsp:spPr>
        <a:xfrm>
          <a:off x="228440" y="2224912"/>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latin typeface="Franklin Gothic Medium" panose="020B0603020102020204" pitchFamily="34" charset="0"/>
            </a:rPr>
            <a:t>1: Agency evaluates vendor responses and negotiates final version of SOW</a:t>
          </a:r>
        </a:p>
      </dsp:txBody>
      <dsp:txXfrm>
        <a:off x="228440" y="2224912"/>
        <a:ext cx="2071368" cy="1815676"/>
      </dsp:txXfrm>
    </dsp:sp>
    <dsp:sp modelId="{34529203-29A8-499B-872C-8DBA900FAABA}">
      <dsp:nvSpPr>
        <dsp:cNvPr id="0" name=""/>
        <dsp:cNvSpPr/>
      </dsp:nvSpPr>
      <dsp:spPr>
        <a:xfrm>
          <a:off x="1908984" y="1370476"/>
          <a:ext cx="390824" cy="390824"/>
        </a:xfrm>
        <a:prstGeom prst="triangle">
          <a:avLst>
            <a:gd name="adj" fmla="val 100000"/>
          </a:avLst>
        </a:prstGeom>
        <a:gradFill rotWithShape="0">
          <a:gsLst>
            <a:gs pos="0">
              <a:schemeClr val="accent2">
                <a:shade val="50000"/>
                <a:hueOff val="-168907"/>
                <a:satOff val="2224"/>
                <a:lumOff val="13319"/>
                <a:alphaOff val="0"/>
                <a:satMod val="103000"/>
                <a:lumMod val="102000"/>
                <a:tint val="94000"/>
              </a:schemeClr>
            </a:gs>
            <a:gs pos="50000">
              <a:schemeClr val="accent2">
                <a:shade val="50000"/>
                <a:hueOff val="-168907"/>
                <a:satOff val="2224"/>
                <a:lumOff val="13319"/>
                <a:alphaOff val="0"/>
                <a:satMod val="110000"/>
                <a:lumMod val="100000"/>
                <a:shade val="100000"/>
              </a:schemeClr>
            </a:gs>
            <a:gs pos="100000">
              <a:schemeClr val="accent2">
                <a:shade val="50000"/>
                <a:hueOff val="-168907"/>
                <a:satOff val="2224"/>
                <a:lumOff val="13319"/>
                <a:alphaOff val="0"/>
                <a:lumMod val="99000"/>
                <a:satMod val="120000"/>
                <a:shade val="78000"/>
              </a:schemeClr>
            </a:gs>
          </a:gsLst>
          <a:lin ang="5400000" scaled="0"/>
        </a:gradFill>
        <a:ln w="6350" cap="flat" cmpd="sng" algn="ctr">
          <a:solidFill>
            <a:schemeClr val="accent2">
              <a:shade val="50000"/>
              <a:hueOff val="-168907"/>
              <a:satOff val="2224"/>
              <a:lumOff val="1331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C8099A6-3F81-4089-A7B3-D58486A185BE}">
      <dsp:nvSpPr>
        <dsp:cNvPr id="0" name=""/>
        <dsp:cNvSpPr/>
      </dsp:nvSpPr>
      <dsp:spPr>
        <a:xfrm rot="5400000">
          <a:off x="2994363" y="911913"/>
          <a:ext cx="1378845" cy="2294368"/>
        </a:xfrm>
        <a:prstGeom prst="corner">
          <a:avLst>
            <a:gd name="adj1" fmla="val 16120"/>
            <a:gd name="adj2" fmla="val 16110"/>
          </a:avLst>
        </a:prstGeom>
        <a:gradFill rotWithShape="0">
          <a:gsLst>
            <a:gs pos="0">
              <a:schemeClr val="accent2">
                <a:shade val="50000"/>
                <a:hueOff val="-337813"/>
                <a:satOff val="4447"/>
                <a:lumOff val="26638"/>
                <a:alphaOff val="0"/>
                <a:satMod val="103000"/>
                <a:lumMod val="102000"/>
                <a:tint val="94000"/>
              </a:schemeClr>
            </a:gs>
            <a:gs pos="50000">
              <a:schemeClr val="accent2">
                <a:shade val="50000"/>
                <a:hueOff val="-337813"/>
                <a:satOff val="4447"/>
                <a:lumOff val="26638"/>
                <a:alphaOff val="0"/>
                <a:satMod val="110000"/>
                <a:lumMod val="100000"/>
                <a:shade val="100000"/>
              </a:schemeClr>
            </a:gs>
            <a:gs pos="100000">
              <a:schemeClr val="accent2">
                <a:shade val="50000"/>
                <a:hueOff val="-337813"/>
                <a:satOff val="4447"/>
                <a:lumOff val="26638"/>
                <a:alphaOff val="0"/>
                <a:lumMod val="99000"/>
                <a:satMod val="120000"/>
                <a:shade val="78000"/>
              </a:schemeClr>
            </a:gs>
          </a:gsLst>
          <a:lin ang="5400000" scaled="0"/>
        </a:gradFill>
        <a:ln w="6350" cap="flat" cmpd="sng" algn="ctr">
          <a:solidFill>
            <a:schemeClr val="accent2">
              <a:shade val="50000"/>
              <a:hueOff val="-337813"/>
              <a:satOff val="4447"/>
              <a:lumOff val="2663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510096-70AB-4978-A7F8-2EBD60ACDC07}">
      <dsp:nvSpPr>
        <dsp:cNvPr id="0" name=""/>
        <dsp:cNvSpPr/>
      </dsp:nvSpPr>
      <dsp:spPr>
        <a:xfrm>
          <a:off x="2764200" y="1597435"/>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a:latin typeface="Franklin Gothic Medium" panose="020B0603020102020204" pitchFamily="34" charset="0"/>
            </a:rPr>
            <a:t>2: Agency and vendor execute final version of SOW</a:t>
          </a:r>
        </a:p>
      </dsp:txBody>
      <dsp:txXfrm>
        <a:off x="2764200" y="1597435"/>
        <a:ext cx="2071368" cy="1815676"/>
      </dsp:txXfrm>
    </dsp:sp>
    <dsp:sp modelId="{C42636AB-B59E-457C-A0F3-D2E7231769F4}">
      <dsp:nvSpPr>
        <dsp:cNvPr id="0" name=""/>
        <dsp:cNvSpPr/>
      </dsp:nvSpPr>
      <dsp:spPr>
        <a:xfrm>
          <a:off x="4444744" y="743000"/>
          <a:ext cx="390824" cy="390824"/>
        </a:xfrm>
        <a:prstGeom prst="triangle">
          <a:avLst>
            <a:gd name="adj" fmla="val 100000"/>
          </a:avLst>
        </a:prstGeom>
        <a:gradFill rotWithShape="0">
          <a:gsLst>
            <a:gs pos="0">
              <a:schemeClr val="accent2">
                <a:shade val="50000"/>
                <a:hueOff val="-506720"/>
                <a:satOff val="6671"/>
                <a:lumOff val="39957"/>
                <a:alphaOff val="0"/>
                <a:satMod val="103000"/>
                <a:lumMod val="102000"/>
                <a:tint val="94000"/>
              </a:schemeClr>
            </a:gs>
            <a:gs pos="50000">
              <a:schemeClr val="accent2">
                <a:shade val="50000"/>
                <a:hueOff val="-506720"/>
                <a:satOff val="6671"/>
                <a:lumOff val="39957"/>
                <a:alphaOff val="0"/>
                <a:satMod val="110000"/>
                <a:lumMod val="100000"/>
                <a:shade val="100000"/>
              </a:schemeClr>
            </a:gs>
            <a:gs pos="100000">
              <a:schemeClr val="accent2">
                <a:shade val="50000"/>
                <a:hueOff val="-506720"/>
                <a:satOff val="6671"/>
                <a:lumOff val="39957"/>
                <a:alphaOff val="0"/>
                <a:lumMod val="99000"/>
                <a:satMod val="120000"/>
                <a:shade val="78000"/>
              </a:schemeClr>
            </a:gs>
          </a:gsLst>
          <a:lin ang="5400000" scaled="0"/>
        </a:gradFill>
        <a:ln w="6350" cap="flat" cmpd="sng" algn="ctr">
          <a:solidFill>
            <a:schemeClr val="accent2">
              <a:shade val="50000"/>
              <a:hueOff val="-506720"/>
              <a:satOff val="6671"/>
              <a:lumOff val="399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6C67B62-7D46-41D6-9D38-C9545A0B6D48}">
      <dsp:nvSpPr>
        <dsp:cNvPr id="0" name=""/>
        <dsp:cNvSpPr/>
      </dsp:nvSpPr>
      <dsp:spPr>
        <a:xfrm rot="5400000">
          <a:off x="5530123" y="284437"/>
          <a:ext cx="1378845" cy="2294368"/>
        </a:xfrm>
        <a:prstGeom prst="corner">
          <a:avLst>
            <a:gd name="adj1" fmla="val 16120"/>
            <a:gd name="adj2" fmla="val 16110"/>
          </a:avLst>
        </a:prstGeom>
        <a:gradFill rotWithShape="0">
          <a:gsLst>
            <a:gs pos="0">
              <a:schemeClr val="accent2">
                <a:shade val="50000"/>
                <a:hueOff val="-506720"/>
                <a:satOff val="6671"/>
                <a:lumOff val="39957"/>
                <a:alphaOff val="0"/>
                <a:satMod val="103000"/>
                <a:lumMod val="102000"/>
                <a:tint val="94000"/>
              </a:schemeClr>
            </a:gs>
            <a:gs pos="50000">
              <a:schemeClr val="accent2">
                <a:shade val="50000"/>
                <a:hueOff val="-506720"/>
                <a:satOff val="6671"/>
                <a:lumOff val="39957"/>
                <a:alphaOff val="0"/>
                <a:satMod val="110000"/>
                <a:lumMod val="100000"/>
                <a:shade val="100000"/>
              </a:schemeClr>
            </a:gs>
            <a:gs pos="100000">
              <a:schemeClr val="accent2">
                <a:shade val="50000"/>
                <a:hueOff val="-506720"/>
                <a:satOff val="6671"/>
                <a:lumOff val="39957"/>
                <a:alphaOff val="0"/>
                <a:lumMod val="99000"/>
                <a:satMod val="120000"/>
                <a:shade val="78000"/>
              </a:schemeClr>
            </a:gs>
          </a:gsLst>
          <a:lin ang="5400000" scaled="0"/>
        </a:gradFill>
        <a:ln w="6350" cap="flat" cmpd="sng" algn="ctr">
          <a:solidFill>
            <a:schemeClr val="accent2">
              <a:shade val="50000"/>
              <a:hueOff val="-506720"/>
              <a:satOff val="6671"/>
              <a:lumOff val="3995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F9C2CC-9266-4EC0-A562-A6D372851189}">
      <dsp:nvSpPr>
        <dsp:cNvPr id="0" name=""/>
        <dsp:cNvSpPr/>
      </dsp:nvSpPr>
      <dsp:spPr>
        <a:xfrm>
          <a:off x="5299959" y="969959"/>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a:latin typeface="Franklin Gothic Medium" panose="020B0603020102020204" pitchFamily="34" charset="0"/>
            </a:rPr>
            <a:t>3: Agency sends final signed SOW to DIR for approval</a:t>
          </a:r>
        </a:p>
      </dsp:txBody>
      <dsp:txXfrm>
        <a:off x="5299959" y="969959"/>
        <a:ext cx="2071368" cy="1815676"/>
      </dsp:txXfrm>
    </dsp:sp>
    <dsp:sp modelId="{0296DAF0-D0DD-43B0-9F76-5C78358E5915}">
      <dsp:nvSpPr>
        <dsp:cNvPr id="0" name=""/>
        <dsp:cNvSpPr/>
      </dsp:nvSpPr>
      <dsp:spPr>
        <a:xfrm>
          <a:off x="6980504" y="115523"/>
          <a:ext cx="390824" cy="390824"/>
        </a:xfrm>
        <a:prstGeom prst="triangle">
          <a:avLst>
            <a:gd name="adj" fmla="val 100000"/>
          </a:avLst>
        </a:prstGeom>
        <a:gradFill rotWithShape="0">
          <a:gsLst>
            <a:gs pos="0">
              <a:schemeClr val="accent2">
                <a:shade val="50000"/>
                <a:hueOff val="-337813"/>
                <a:satOff val="4447"/>
                <a:lumOff val="26638"/>
                <a:alphaOff val="0"/>
                <a:satMod val="103000"/>
                <a:lumMod val="102000"/>
                <a:tint val="94000"/>
              </a:schemeClr>
            </a:gs>
            <a:gs pos="50000">
              <a:schemeClr val="accent2">
                <a:shade val="50000"/>
                <a:hueOff val="-337813"/>
                <a:satOff val="4447"/>
                <a:lumOff val="26638"/>
                <a:alphaOff val="0"/>
                <a:satMod val="110000"/>
                <a:lumMod val="100000"/>
                <a:shade val="100000"/>
              </a:schemeClr>
            </a:gs>
            <a:gs pos="100000">
              <a:schemeClr val="accent2">
                <a:shade val="50000"/>
                <a:hueOff val="-337813"/>
                <a:satOff val="4447"/>
                <a:lumOff val="26638"/>
                <a:alphaOff val="0"/>
                <a:lumMod val="99000"/>
                <a:satMod val="120000"/>
                <a:shade val="78000"/>
              </a:schemeClr>
            </a:gs>
          </a:gsLst>
          <a:lin ang="5400000" scaled="0"/>
        </a:gradFill>
        <a:ln w="6350" cap="flat" cmpd="sng" algn="ctr">
          <a:solidFill>
            <a:schemeClr val="accent2">
              <a:shade val="50000"/>
              <a:hueOff val="-337813"/>
              <a:satOff val="4447"/>
              <a:lumOff val="2663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ACEA6C-C797-4F83-99BF-BC0B1052ACE7}">
      <dsp:nvSpPr>
        <dsp:cNvPr id="0" name=""/>
        <dsp:cNvSpPr/>
      </dsp:nvSpPr>
      <dsp:spPr>
        <a:xfrm rot="5400000">
          <a:off x="8065883" y="-343038"/>
          <a:ext cx="1378845" cy="2294368"/>
        </a:xfrm>
        <a:prstGeom prst="corner">
          <a:avLst>
            <a:gd name="adj1" fmla="val 16120"/>
            <a:gd name="adj2" fmla="val 16110"/>
          </a:avLst>
        </a:prstGeom>
        <a:gradFill rotWithShape="0">
          <a:gsLst>
            <a:gs pos="0">
              <a:schemeClr val="accent2">
                <a:shade val="50000"/>
                <a:hueOff val="-168907"/>
                <a:satOff val="2224"/>
                <a:lumOff val="13319"/>
                <a:alphaOff val="0"/>
                <a:satMod val="103000"/>
                <a:lumMod val="102000"/>
                <a:tint val="94000"/>
              </a:schemeClr>
            </a:gs>
            <a:gs pos="50000">
              <a:schemeClr val="accent2">
                <a:shade val="50000"/>
                <a:hueOff val="-168907"/>
                <a:satOff val="2224"/>
                <a:lumOff val="13319"/>
                <a:alphaOff val="0"/>
                <a:satMod val="110000"/>
                <a:lumMod val="100000"/>
                <a:shade val="100000"/>
              </a:schemeClr>
            </a:gs>
            <a:gs pos="100000">
              <a:schemeClr val="accent2">
                <a:shade val="50000"/>
                <a:hueOff val="-168907"/>
                <a:satOff val="2224"/>
                <a:lumOff val="13319"/>
                <a:alphaOff val="0"/>
                <a:lumMod val="99000"/>
                <a:satMod val="120000"/>
                <a:shade val="78000"/>
              </a:schemeClr>
            </a:gs>
          </a:gsLst>
          <a:lin ang="5400000" scaled="0"/>
        </a:gradFill>
        <a:ln w="6350" cap="flat" cmpd="sng" algn="ctr">
          <a:solidFill>
            <a:schemeClr val="accent2">
              <a:shade val="50000"/>
              <a:hueOff val="-168907"/>
              <a:satOff val="2224"/>
              <a:lumOff val="1331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DD83DA-67CA-4B1E-9C5D-18FF957DC754}">
      <dsp:nvSpPr>
        <dsp:cNvPr id="0" name=""/>
        <dsp:cNvSpPr/>
      </dsp:nvSpPr>
      <dsp:spPr>
        <a:xfrm>
          <a:off x="7835719" y="342483"/>
          <a:ext cx="2071368" cy="1815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a:latin typeface="Franklin Gothic Medium" panose="020B0603020102020204" pitchFamily="34" charset="0"/>
            </a:rPr>
            <a:t>4: DIR reviews, approves, signs and returns SOW to agency. </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2000" kern="1200" dirty="0">
            <a:latin typeface="Franklin Gothic Medium" panose="020B06030201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2000" kern="1200" dirty="0">
              <a:latin typeface="Franklin Gothic Medium" panose="020B0603020102020204" pitchFamily="34" charset="0"/>
            </a:rPr>
            <a:t>Agency issues the purchase order to selected vendor.</a:t>
          </a:r>
        </a:p>
      </dsp:txBody>
      <dsp:txXfrm>
        <a:off x="7835719" y="342483"/>
        <a:ext cx="2071368" cy="181567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AC0A5-C00B-47EF-B74D-5D15F2880677}" type="datetimeFigureOut">
              <a:rPr lang="en-US" smtClean="0"/>
              <a:t>5/23/2016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B8099-3F9A-4758-B45A-BDA744380AB3}" type="slidenum">
              <a:rPr lang="en-US" smtClean="0"/>
              <a:t>‹#›</a:t>
            </a:fld>
            <a:endParaRPr lang="en-US"/>
          </a:p>
        </p:txBody>
      </p:sp>
    </p:spTree>
    <p:extLst>
      <p:ext uri="{BB962C8B-B14F-4D97-AF65-F5344CB8AC3E}">
        <p14:creationId xmlns:p14="http://schemas.microsoft.com/office/powerpoint/2010/main" val="2219275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1</a:t>
            </a:fld>
            <a:endParaRPr lang="en-US"/>
          </a:p>
        </p:txBody>
      </p:sp>
    </p:spTree>
    <p:extLst>
      <p:ext uri="{BB962C8B-B14F-4D97-AF65-F5344CB8AC3E}">
        <p14:creationId xmlns:p14="http://schemas.microsoft.com/office/powerpoint/2010/main" val="4171253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28</a:t>
            </a:fld>
            <a:endParaRPr lang="en-US"/>
          </a:p>
        </p:txBody>
      </p:sp>
    </p:spTree>
    <p:extLst>
      <p:ext uri="{BB962C8B-B14F-4D97-AF65-F5344CB8AC3E}">
        <p14:creationId xmlns:p14="http://schemas.microsoft.com/office/powerpoint/2010/main" val="2837004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29</a:t>
            </a:fld>
            <a:endParaRPr lang="en-US"/>
          </a:p>
        </p:txBody>
      </p:sp>
    </p:spTree>
    <p:extLst>
      <p:ext uri="{BB962C8B-B14F-4D97-AF65-F5344CB8AC3E}">
        <p14:creationId xmlns:p14="http://schemas.microsoft.com/office/powerpoint/2010/main" val="6259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30</a:t>
            </a:fld>
            <a:endParaRPr lang="en-US"/>
          </a:p>
        </p:txBody>
      </p:sp>
    </p:spTree>
    <p:extLst>
      <p:ext uri="{BB962C8B-B14F-4D97-AF65-F5344CB8AC3E}">
        <p14:creationId xmlns:p14="http://schemas.microsoft.com/office/powerpoint/2010/main" val="407676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SB threshold requirement operationalizes what many agencies were are already doing. Going out to multiple vendors within the commodity category of the goods/services they are needing to procure.  </a:t>
            </a:r>
          </a:p>
          <a:p>
            <a:endParaRPr lang="en-US" dirty="0"/>
          </a:p>
        </p:txBody>
      </p:sp>
      <p:sp>
        <p:nvSpPr>
          <p:cNvPr id="4" name="Slide Number Placeholder 3"/>
          <p:cNvSpPr>
            <a:spLocks noGrp="1"/>
          </p:cNvSpPr>
          <p:nvPr>
            <p:ph type="sldNum" sz="quarter" idx="10"/>
          </p:nvPr>
        </p:nvSpPr>
        <p:spPr/>
        <p:txBody>
          <a:bodyPr/>
          <a:lstStyle/>
          <a:p>
            <a:fld id="{2F6B8099-3F9A-4758-B45A-BDA744380AB3}" type="slidenum">
              <a:rPr lang="en-US" smtClean="0"/>
              <a:t>20</a:t>
            </a:fld>
            <a:endParaRPr lang="en-US"/>
          </a:p>
        </p:txBody>
      </p:sp>
    </p:spTree>
    <p:extLst>
      <p:ext uri="{BB962C8B-B14F-4D97-AF65-F5344CB8AC3E}">
        <p14:creationId xmlns:p14="http://schemas.microsoft.com/office/powerpoint/2010/main" val="405751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21</a:t>
            </a:fld>
            <a:endParaRPr lang="en-US"/>
          </a:p>
        </p:txBody>
      </p:sp>
    </p:spTree>
    <p:extLst>
      <p:ext uri="{BB962C8B-B14F-4D97-AF65-F5344CB8AC3E}">
        <p14:creationId xmlns:p14="http://schemas.microsoft.com/office/powerpoint/2010/main" val="48418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22</a:t>
            </a:fld>
            <a:endParaRPr lang="en-US"/>
          </a:p>
        </p:txBody>
      </p:sp>
    </p:spTree>
    <p:extLst>
      <p:ext uri="{BB962C8B-B14F-4D97-AF65-F5344CB8AC3E}">
        <p14:creationId xmlns:p14="http://schemas.microsoft.com/office/powerpoint/2010/main" val="1564701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20 does not require state agencies to obtain DIR’s signature on a resulting Purchase Order when using an IT Staffing Services contract.  For the best value process, the SB 20 threshold requirements apply to IT Staffing Services contracts; however, state agencies are still required to obtain a quote from </a:t>
            </a:r>
            <a:r>
              <a:rPr lang="en-US" b="1" u="sng" dirty="0"/>
              <a:t>two</a:t>
            </a:r>
            <a:r>
              <a:rPr lang="en-US" dirty="0"/>
              <a:t> ITSAC vendors (including one quote from the Texas Industries for the Blind and Handicapped) to fulfill the $50,000 or less requirement.  For the ITSAC competitive solicitation process, DIR will solicit responses from all ITSAC vendors for a selected labor category.  This process will ensure that state agencies will have met all pricing request threshold requirements of SB 20.</a:t>
            </a:r>
          </a:p>
          <a:p>
            <a:endParaRPr lang="en-US" dirty="0"/>
          </a:p>
        </p:txBody>
      </p:sp>
      <p:sp>
        <p:nvSpPr>
          <p:cNvPr id="4" name="Slide Number Placeholder 3"/>
          <p:cNvSpPr>
            <a:spLocks noGrp="1"/>
          </p:cNvSpPr>
          <p:nvPr>
            <p:ph type="sldNum" sz="quarter" idx="10"/>
          </p:nvPr>
        </p:nvSpPr>
        <p:spPr/>
        <p:txBody>
          <a:bodyPr/>
          <a:lstStyle/>
          <a:p>
            <a:fld id="{2F6B8099-3F9A-4758-B45A-BDA744380AB3}" type="slidenum">
              <a:rPr lang="en-US" smtClean="0"/>
              <a:t>23</a:t>
            </a:fld>
            <a:endParaRPr lang="en-US"/>
          </a:p>
        </p:txBody>
      </p:sp>
    </p:spTree>
    <p:extLst>
      <p:ext uri="{BB962C8B-B14F-4D97-AF65-F5344CB8AC3E}">
        <p14:creationId xmlns:p14="http://schemas.microsoft.com/office/powerpoint/2010/main" val="200608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24</a:t>
            </a:fld>
            <a:endParaRPr lang="en-US"/>
          </a:p>
        </p:txBody>
      </p:sp>
    </p:spTree>
    <p:extLst>
      <p:ext uri="{BB962C8B-B14F-4D97-AF65-F5344CB8AC3E}">
        <p14:creationId xmlns:p14="http://schemas.microsoft.com/office/powerpoint/2010/main" val="2073852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25</a:t>
            </a:fld>
            <a:endParaRPr lang="en-US"/>
          </a:p>
        </p:txBody>
      </p:sp>
    </p:spTree>
    <p:extLst>
      <p:ext uri="{BB962C8B-B14F-4D97-AF65-F5344CB8AC3E}">
        <p14:creationId xmlns:p14="http://schemas.microsoft.com/office/powerpoint/2010/main" val="1071968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a:t>
            </a:r>
            <a:r>
              <a:rPr lang="en-US" baseline="0" dirty="0"/>
              <a:t> 20 now requires a two-step process that includes an initial SOW review by DIR and then a final DIR signature. </a:t>
            </a:r>
          </a:p>
          <a:p>
            <a:endParaRPr lang="en-US" dirty="0"/>
          </a:p>
        </p:txBody>
      </p:sp>
      <p:sp>
        <p:nvSpPr>
          <p:cNvPr id="4" name="Slide Number Placeholder 3"/>
          <p:cNvSpPr>
            <a:spLocks noGrp="1"/>
          </p:cNvSpPr>
          <p:nvPr>
            <p:ph type="sldNum" sz="quarter" idx="10"/>
          </p:nvPr>
        </p:nvSpPr>
        <p:spPr/>
        <p:txBody>
          <a:bodyPr/>
          <a:lstStyle/>
          <a:p>
            <a:fld id="{2F6B8099-3F9A-4758-B45A-BDA744380AB3}" type="slidenum">
              <a:rPr lang="en-US" smtClean="0"/>
              <a:t>26</a:t>
            </a:fld>
            <a:endParaRPr lang="en-US"/>
          </a:p>
        </p:txBody>
      </p:sp>
    </p:spTree>
    <p:extLst>
      <p:ext uri="{BB962C8B-B14F-4D97-AF65-F5344CB8AC3E}">
        <p14:creationId xmlns:p14="http://schemas.microsoft.com/office/powerpoint/2010/main" val="266801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6B8099-3F9A-4758-B45A-BDA744380AB3}" type="slidenum">
              <a:rPr lang="en-US" smtClean="0"/>
              <a:t>27</a:t>
            </a:fld>
            <a:endParaRPr lang="en-US"/>
          </a:p>
        </p:txBody>
      </p:sp>
    </p:spTree>
    <p:extLst>
      <p:ext uri="{BB962C8B-B14F-4D97-AF65-F5344CB8AC3E}">
        <p14:creationId xmlns:p14="http://schemas.microsoft.com/office/powerpoint/2010/main" val="2638090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mp; Subtitle 1 - Large Pink Rectangle Full Background - Logo in Low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95264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mp; Bullets Slide 4 - Small Rectangle Pink &amp; Black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 y="171450"/>
            <a:ext cx="10658475" cy="414338"/>
          </a:xfrm>
        </p:spPr>
        <p:txBody>
          <a:bodyPr>
            <a:normAutofit/>
          </a:bodyPr>
          <a:lstStyle>
            <a:lvl1pPr>
              <a:defRPr sz="6000">
                <a:solidFill>
                  <a:schemeClr val="bg1"/>
                </a:solidFill>
                <a:latin typeface="Franklin Gothic Heavy" panose="020B0903020102020204" pitchFamily="34" charset="0"/>
              </a:defRPr>
            </a:lvl1pPr>
          </a:lstStyle>
          <a:p>
            <a:r>
              <a:rPr lang="en-US" dirty="0"/>
              <a:t>Title</a:t>
            </a:r>
          </a:p>
        </p:txBody>
      </p:sp>
      <p:sp>
        <p:nvSpPr>
          <p:cNvPr id="3" name="Content Placeholder 2"/>
          <p:cNvSpPr>
            <a:spLocks noGrp="1"/>
          </p:cNvSpPr>
          <p:nvPr>
            <p:ph idx="1"/>
          </p:nvPr>
        </p:nvSpPr>
        <p:spPr>
          <a:xfrm>
            <a:off x="359569" y="1143000"/>
            <a:ext cx="11472862" cy="5400675"/>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403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Bullets Slide 5 - Top Quarter Swirl Pink Background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047068" y="194644"/>
            <a:ext cx="5662613" cy="797248"/>
          </a:xfrm>
        </p:spPr>
        <p:txBody>
          <a:bodyPr>
            <a:normAutofit/>
          </a:bodyPr>
          <a:lstStyle>
            <a:lvl1pPr algn="ctr">
              <a:defRPr sz="6000">
                <a:latin typeface="Franklin Gothic Heavy" panose="020B0903020102020204" pitchFamily="34" charset="0"/>
              </a:defRPr>
            </a:lvl1pPr>
          </a:lstStyle>
          <a:p>
            <a:r>
              <a:rPr lang="en-US" dirty="0"/>
              <a:t>Title</a:t>
            </a:r>
          </a:p>
        </p:txBody>
      </p:sp>
      <p:sp>
        <p:nvSpPr>
          <p:cNvPr id="4" name="Content Placeholder 2"/>
          <p:cNvSpPr>
            <a:spLocks noGrp="1"/>
          </p:cNvSpPr>
          <p:nvPr>
            <p:ph idx="1"/>
          </p:nvPr>
        </p:nvSpPr>
        <p:spPr>
          <a:xfrm>
            <a:off x="838200" y="1751308"/>
            <a:ext cx="10515600" cy="4792367"/>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8592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Bullets Slide 5 - Top Quarter Swirl Black &amp; Pink Background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047068" y="194644"/>
            <a:ext cx="5662613" cy="797248"/>
          </a:xfrm>
        </p:spPr>
        <p:txBody>
          <a:bodyPr>
            <a:normAutofit/>
          </a:bodyPr>
          <a:lstStyle>
            <a:lvl1pPr algn="ctr">
              <a:defRPr sz="6000">
                <a:latin typeface="Franklin Gothic Heavy" panose="020B0903020102020204" pitchFamily="34" charset="0"/>
              </a:defRPr>
            </a:lvl1pPr>
          </a:lstStyle>
          <a:p>
            <a:r>
              <a:rPr lang="en-US" dirty="0"/>
              <a:t>Title</a:t>
            </a:r>
          </a:p>
        </p:txBody>
      </p:sp>
      <p:sp>
        <p:nvSpPr>
          <p:cNvPr id="4" name="Content Placeholder 2"/>
          <p:cNvSpPr>
            <a:spLocks noGrp="1"/>
          </p:cNvSpPr>
          <p:nvPr>
            <p:ph idx="1"/>
          </p:nvPr>
        </p:nvSpPr>
        <p:spPr>
          <a:xfrm>
            <a:off x="838200" y="1751308"/>
            <a:ext cx="10515600" cy="4792367"/>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5956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le &amp; Text Slide 1 - Swirl Pink Top Half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400425"/>
            <a:ext cx="10515600" cy="1162050"/>
          </a:xfrm>
        </p:spPr>
        <p:txBody>
          <a:bodyPr anchor="b"/>
          <a:lstStyle>
            <a:lvl1pPr>
              <a:defRPr sz="6000">
                <a:latin typeface="Franklin Gothic Heavy" panose="020B0903020102020204" pitchFamily="34" charset="0"/>
              </a:defRPr>
            </a:lvl1pPr>
          </a:lstStyle>
          <a:p>
            <a:r>
              <a:rPr lang="en-US" dirty="0"/>
              <a:t>Title</a:t>
            </a:r>
          </a:p>
        </p:txBody>
      </p:sp>
      <p:sp>
        <p:nvSpPr>
          <p:cNvPr id="3" name="Text Placeholder 2"/>
          <p:cNvSpPr>
            <a:spLocks noGrp="1"/>
          </p:cNvSpPr>
          <p:nvPr>
            <p:ph type="body" idx="1"/>
          </p:nvPr>
        </p:nvSpPr>
        <p:spPr>
          <a:xfrm>
            <a:off x="831850" y="4589463"/>
            <a:ext cx="10515600" cy="1954212"/>
          </a:xfrm>
        </p:spPr>
        <p:txBody>
          <a:bodyPr/>
          <a:lstStyle>
            <a:lvl1pPr marL="0" indent="0">
              <a:buNone/>
              <a:defRPr sz="240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0046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le &amp; Text Slide 2 - Swirl Pink &amp; Black Top Half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3400425"/>
            <a:ext cx="10515600" cy="1162050"/>
          </a:xfrm>
        </p:spPr>
        <p:txBody>
          <a:bodyPr anchor="b"/>
          <a:lstStyle>
            <a:lvl1pPr>
              <a:defRPr sz="6000">
                <a:latin typeface="Franklin Gothic Heavy" panose="020B0903020102020204" pitchFamily="34" charset="0"/>
              </a:defRPr>
            </a:lvl1pPr>
          </a:lstStyle>
          <a:p>
            <a:r>
              <a:rPr lang="en-US" dirty="0"/>
              <a:t>Title</a:t>
            </a:r>
          </a:p>
        </p:txBody>
      </p:sp>
      <p:sp>
        <p:nvSpPr>
          <p:cNvPr id="3" name="Text Placeholder 2"/>
          <p:cNvSpPr>
            <a:spLocks noGrp="1"/>
          </p:cNvSpPr>
          <p:nvPr>
            <p:ph type="body" idx="1"/>
          </p:nvPr>
        </p:nvSpPr>
        <p:spPr>
          <a:xfrm>
            <a:off x="831850" y="4589463"/>
            <a:ext cx="10515600" cy="1954212"/>
          </a:xfrm>
        </p:spPr>
        <p:txBody>
          <a:bodyPr/>
          <a:lstStyle>
            <a:lvl1pPr marL="0" indent="0">
              <a:buNone/>
              <a:defRPr sz="240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20296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amp; Side-by-Side Content 1 - Master Title Below Header - Small Pin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85825"/>
            <a:ext cx="10515600" cy="804863"/>
          </a:xfrm>
        </p:spPr>
        <p:txBody>
          <a:bodyPr/>
          <a:lstStyle>
            <a:lvl1pPr>
              <a:defRPr>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775200"/>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775200"/>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0436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amp; Side-by-Side Content 2 - Master Title Below Header - Small Pink &amp; Blac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85825"/>
            <a:ext cx="10515600" cy="804863"/>
          </a:xfrm>
        </p:spPr>
        <p:txBody>
          <a:bodyPr/>
          <a:lstStyle>
            <a:lvl1pPr>
              <a:defRPr>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775200"/>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775200"/>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1313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amp; Side-by-Side Content 3 - Master Title on Header Image - Small Pink &amp; Blac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113" y="114301"/>
            <a:ext cx="10515600" cy="457200"/>
          </a:xfrm>
        </p:spPr>
        <p:txBody>
          <a:bodyPr/>
          <a:lstStyle>
            <a:lvl1pPr>
              <a:defRPr>
                <a:solidFill>
                  <a:schemeClr val="bg1"/>
                </a:solidFill>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071563"/>
            <a:ext cx="5181600" cy="5529262"/>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71563"/>
            <a:ext cx="5181600" cy="5529262"/>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19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amp; Side-by-Side Content 4 - Master Title on Header Image - Small Pin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113" y="114301"/>
            <a:ext cx="10515600" cy="457200"/>
          </a:xfrm>
        </p:spPr>
        <p:txBody>
          <a:bodyPr/>
          <a:lstStyle>
            <a:lvl1pPr>
              <a:defRPr>
                <a:solidFill>
                  <a:schemeClr val="bg1"/>
                </a:solidFill>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071563"/>
            <a:ext cx="5181600" cy="5529262"/>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71563"/>
            <a:ext cx="5181600" cy="5529262"/>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998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itle &amp; Side-by-Side Content 5 - Master Title on Header Image - Small Pin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8042330" cy="457200"/>
          </a:xfrm>
        </p:spPr>
        <p:txBody>
          <a:bodyPr/>
          <a:lstStyle>
            <a:lvl1pPr>
              <a:defRPr>
                <a:solidFill>
                  <a:schemeClr val="tx1"/>
                </a:solidFill>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673817"/>
            <a:ext cx="5181600" cy="4927008"/>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673817"/>
            <a:ext cx="5181600" cy="4927008"/>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534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amp; Subtitle 2 - Large Pink &amp; Black Rectangle Full Background - Logo in Low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8754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itle &amp; Side-by-Side Content 6 - Master Title on Header Image - Small Black &amp; Pin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8042330" cy="457200"/>
          </a:xfrm>
        </p:spPr>
        <p:txBody>
          <a:bodyPr/>
          <a:lstStyle>
            <a:lvl1pPr>
              <a:defRPr>
                <a:solidFill>
                  <a:schemeClr val="tx1"/>
                </a:solidFill>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673817"/>
            <a:ext cx="5181600" cy="4927008"/>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673817"/>
            <a:ext cx="5181600" cy="4927008"/>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4502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1 - Master Title on Header Image - Large Pin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313" y="214313"/>
            <a:ext cx="6200775" cy="1476375"/>
          </a:xfrm>
        </p:spPr>
        <p:txBody>
          <a:bodyPr>
            <a:normAutofit/>
          </a:bodyPr>
          <a:lstStyle>
            <a:lvl1pP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1284858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2 - Master Title on Header Image - Large Pink &amp; Blac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313" y="214313"/>
            <a:ext cx="6200775" cy="1476375"/>
          </a:xfrm>
        </p:spPr>
        <p:txBody>
          <a:bodyPr>
            <a:normAutofit/>
          </a:bodyPr>
          <a:lstStyle>
            <a:lvl1pP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4194339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3 - Master Title on Header Image - Large Pin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313" y="214313"/>
            <a:ext cx="6200775" cy="1476375"/>
          </a:xfrm>
        </p:spPr>
        <p:txBody>
          <a:bodyPr>
            <a:normAutofit/>
          </a:bodyPr>
          <a:lstStyle>
            <a:lvl1pP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4027626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4 - Master Title on Header Image - Large Pink &amp; Blac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313" y="214313"/>
            <a:ext cx="6200775" cy="1476375"/>
          </a:xfrm>
        </p:spPr>
        <p:txBody>
          <a:bodyPr>
            <a:normAutofit/>
          </a:bodyPr>
          <a:lstStyle>
            <a:lvl1pP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3646248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5 - Master Title on Header Image - Small Pin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5242" y="214313"/>
            <a:ext cx="6200775" cy="917063"/>
          </a:xfrm>
        </p:spPr>
        <p:txBody>
          <a:bodyPr>
            <a:normAutofit/>
          </a:bodyPr>
          <a:lstStyle>
            <a:lvl1pPr algn="ct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2586238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6 - Master Title on Header Image - Small Pink &amp; Blac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5242" y="214313"/>
            <a:ext cx="6200775" cy="917063"/>
          </a:xfrm>
        </p:spPr>
        <p:txBody>
          <a:bodyPr>
            <a:normAutofit/>
          </a:bodyPr>
          <a:lstStyle>
            <a:lvl1pPr algn="ct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3793084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1 - Pink Rectangle Full Background - Logo Bottom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71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Slide 2 - Pink &amp; Black Rectangle Full Background - Logo Bottom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961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Slide 3 - Pink Swirl Full Background - Logo Bottom Lef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55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amp; Subtitle 3 - Large Pink Swirl Full Background - Logo in Lower Lef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0062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Slide 4 - Pink &amp; Black Swirl Full Background - Logo Bottom Lef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44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Slide 5 - Pink Swirl Full Background - Logo Bottom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178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Slide 6 - Pink &amp; Black Swirl Full Background - Logo Bottom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40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Left Column Title &amp; Text - Right Column Bulleted List - Pin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100141"/>
            <a:ext cx="3932237" cy="1600200"/>
          </a:xfrm>
        </p:spPr>
        <p:txBody>
          <a:bodyPr anchor="b"/>
          <a:lstStyle>
            <a:lvl1pPr>
              <a:defRPr sz="3200">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5183188" y="1100142"/>
            <a:ext cx="6172200" cy="5403850"/>
          </a:xfrm>
        </p:spPr>
        <p:txBody>
          <a:bodyPr/>
          <a:lstStyle>
            <a:lvl1pPr>
              <a:defRPr sz="3200">
                <a:latin typeface="Franklin Gothic Heavy" panose="020B0903020102020204" pitchFamily="34" charset="0"/>
              </a:defRPr>
            </a:lvl1pPr>
            <a:lvl2pPr>
              <a:defRPr sz="2800">
                <a:latin typeface="Franklin Gothic Medium" panose="020B0603020102020204" pitchFamily="34" charset="0"/>
              </a:defRPr>
            </a:lvl2pPr>
            <a:lvl3pPr>
              <a:defRPr sz="24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700341"/>
            <a:ext cx="3932237" cy="3811588"/>
          </a:xfrm>
        </p:spPr>
        <p:txBody>
          <a:bodyPr/>
          <a:lstStyle>
            <a:lvl1pPr marL="0" indent="0">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71081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Left Column Title &amp; Text - Right Column Bulleted List - Black &amp; Pin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100141"/>
            <a:ext cx="3932237" cy="1600200"/>
          </a:xfrm>
        </p:spPr>
        <p:txBody>
          <a:bodyPr anchor="b"/>
          <a:lstStyle>
            <a:lvl1pPr>
              <a:defRPr sz="3200">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5183188" y="1100142"/>
            <a:ext cx="6172200" cy="5403850"/>
          </a:xfrm>
        </p:spPr>
        <p:txBody>
          <a:bodyPr/>
          <a:lstStyle>
            <a:lvl1pPr>
              <a:defRPr sz="3200">
                <a:latin typeface="Franklin Gothic Heavy" panose="020B0903020102020204" pitchFamily="34" charset="0"/>
              </a:defRPr>
            </a:lvl1pPr>
            <a:lvl2pPr>
              <a:defRPr sz="2800">
                <a:latin typeface="Franklin Gothic Medium" panose="020B0603020102020204" pitchFamily="34" charset="0"/>
              </a:defRPr>
            </a:lvl2pPr>
            <a:lvl3pPr>
              <a:defRPr sz="24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700341"/>
            <a:ext cx="3932237" cy="3811588"/>
          </a:xfrm>
        </p:spPr>
        <p:txBody>
          <a:bodyPr/>
          <a:lstStyle>
            <a:lvl1pPr marL="0" indent="0">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34202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Left Column Title &amp; Text - Right Column Picture - Pin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130304"/>
            <a:ext cx="3932237" cy="1194746"/>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130305"/>
            <a:ext cx="6172200" cy="54419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325050"/>
            <a:ext cx="3932237" cy="4247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33939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Left Column Title &amp; Text - Right Column Picture - Pink &amp; Blac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130304"/>
            <a:ext cx="3932237" cy="1194746"/>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130305"/>
            <a:ext cx="6172200" cy="54419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325050"/>
            <a:ext cx="3932237" cy="4247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58476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mp; Vertical Text 1 - Pin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14412"/>
            <a:ext cx="10515600" cy="676275"/>
          </a:xfrm>
        </p:spPr>
        <p:txBody>
          <a:bodyPr/>
          <a:lstStyle>
            <a:lvl1pPr>
              <a:defRPr>
                <a:latin typeface="Franklin Gothic Heavy" panose="020B09030201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4"/>
            <a:ext cx="10515600" cy="4860925"/>
          </a:xfrm>
        </p:spPr>
        <p:txBody>
          <a:bodyPr vert="eaVert"/>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2263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mp; Vertical Text 2 - Pink &amp; Blac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14412"/>
            <a:ext cx="10515600" cy="676275"/>
          </a:xfrm>
        </p:spPr>
        <p:txBody>
          <a:bodyPr/>
          <a:lstStyle>
            <a:lvl1pPr>
              <a:defRPr>
                <a:latin typeface="Franklin Gothic Heavy" panose="020B09030201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4"/>
            <a:ext cx="10515600" cy="4860925"/>
          </a:xfrm>
        </p:spPr>
        <p:txBody>
          <a:bodyPr vert="eaVert"/>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5572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amp; Subtitle 1 - Large Pink Rectangle Full Background - Logo in Lower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4499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amp; Subtitle 4 - Large Pink &amp; Black Swirl Full Background - Logo in Lower Lef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2763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amp; Subtitle 2 - Large Pink &amp; Black Rectangle Full Background - Logo in Low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6475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amp; Subtitle 3 - Large Pink Swirl Full Background - Logo in Lower Lef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37899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amp; Subtitle 4 - Large Pink &amp; Black Swirl Full Background - Logo in Lower Lef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8637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amp; Subtitle 5 - Large Pink Swirl Full Background - Logo in Low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80462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amp; Subtitle 6 - Large Pink &amp; Black Swirl Full Background - Logo in Low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23984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mp; Bullets Slide 1 - Top Half Swirl Pink Background Header - Logo Upper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662613" cy="1663700"/>
          </a:xfrm>
        </p:spPr>
        <p:txBody>
          <a:bodyPr>
            <a:normAutofit/>
          </a:bodyPr>
          <a:lstStyle>
            <a:lvl1pPr>
              <a:defRPr sz="6000">
                <a:latin typeface="Franklin Gothic Heavy" panose="020B0903020102020204" pitchFamily="34" charset="0"/>
              </a:defRPr>
            </a:lvl1pPr>
          </a:lstStyle>
          <a:p>
            <a:r>
              <a:rPr lang="en-US" dirty="0"/>
              <a:t>Title</a:t>
            </a:r>
          </a:p>
        </p:txBody>
      </p:sp>
      <p:sp>
        <p:nvSpPr>
          <p:cNvPr id="3" name="Content Placeholder 2"/>
          <p:cNvSpPr>
            <a:spLocks noGrp="1"/>
          </p:cNvSpPr>
          <p:nvPr>
            <p:ph idx="1"/>
          </p:nvPr>
        </p:nvSpPr>
        <p:spPr>
          <a:xfrm>
            <a:off x="838200" y="2714625"/>
            <a:ext cx="10515600" cy="3829050"/>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0009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mp; Bullets Slide 2 - Top Half Swirl Pink &amp; Black Background Header - Logo Upper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662613" cy="1663700"/>
          </a:xfrm>
        </p:spPr>
        <p:txBody>
          <a:bodyPr>
            <a:normAutofit/>
          </a:bodyPr>
          <a:lstStyle>
            <a:lvl1pPr>
              <a:defRPr sz="6000">
                <a:latin typeface="Franklin Gothic Heavy" panose="020B0903020102020204" pitchFamily="34" charset="0"/>
              </a:defRPr>
            </a:lvl1pPr>
          </a:lstStyle>
          <a:p>
            <a:r>
              <a:rPr lang="en-US" dirty="0"/>
              <a:t>Title</a:t>
            </a:r>
          </a:p>
        </p:txBody>
      </p:sp>
      <p:sp>
        <p:nvSpPr>
          <p:cNvPr id="3" name="Content Placeholder 2"/>
          <p:cNvSpPr>
            <a:spLocks noGrp="1"/>
          </p:cNvSpPr>
          <p:nvPr>
            <p:ph idx="1"/>
          </p:nvPr>
        </p:nvSpPr>
        <p:spPr>
          <a:xfrm>
            <a:off x="838200" y="2714625"/>
            <a:ext cx="10515600" cy="3829050"/>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2496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mp; Bullets Slide 3 - Small Rectangle Pink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1" y="171450"/>
            <a:ext cx="10658475" cy="414338"/>
          </a:xfrm>
        </p:spPr>
        <p:txBody>
          <a:bodyPr>
            <a:normAutofit/>
          </a:bodyPr>
          <a:lstStyle>
            <a:lvl1pPr>
              <a:defRPr sz="6000">
                <a:solidFill>
                  <a:schemeClr val="bg1"/>
                </a:solidFill>
                <a:latin typeface="Franklin Gothic Heavy" panose="020B0903020102020204" pitchFamily="34" charset="0"/>
              </a:defRPr>
            </a:lvl1pPr>
          </a:lstStyle>
          <a:p>
            <a:r>
              <a:rPr lang="en-US" dirty="0"/>
              <a:t>Title</a:t>
            </a:r>
          </a:p>
        </p:txBody>
      </p:sp>
      <p:sp>
        <p:nvSpPr>
          <p:cNvPr id="3" name="Content Placeholder 2"/>
          <p:cNvSpPr>
            <a:spLocks noGrp="1"/>
          </p:cNvSpPr>
          <p:nvPr>
            <p:ph idx="1"/>
          </p:nvPr>
        </p:nvSpPr>
        <p:spPr>
          <a:xfrm>
            <a:off x="359570" y="1143002"/>
            <a:ext cx="11472863" cy="5400675"/>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2168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mp; Bullets Slide 4 - Small Rectangle Pink &amp; Black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1" y="171450"/>
            <a:ext cx="10658475" cy="414338"/>
          </a:xfrm>
        </p:spPr>
        <p:txBody>
          <a:bodyPr>
            <a:normAutofit/>
          </a:bodyPr>
          <a:lstStyle>
            <a:lvl1pPr>
              <a:defRPr sz="6000">
                <a:solidFill>
                  <a:schemeClr val="bg1"/>
                </a:solidFill>
                <a:latin typeface="Franklin Gothic Heavy" panose="020B0903020102020204" pitchFamily="34" charset="0"/>
              </a:defRPr>
            </a:lvl1pPr>
          </a:lstStyle>
          <a:p>
            <a:r>
              <a:rPr lang="en-US" dirty="0"/>
              <a:t>Title</a:t>
            </a:r>
          </a:p>
        </p:txBody>
      </p:sp>
      <p:sp>
        <p:nvSpPr>
          <p:cNvPr id="3" name="Content Placeholder 2"/>
          <p:cNvSpPr>
            <a:spLocks noGrp="1"/>
          </p:cNvSpPr>
          <p:nvPr>
            <p:ph idx="1"/>
          </p:nvPr>
        </p:nvSpPr>
        <p:spPr>
          <a:xfrm>
            <a:off x="359570" y="1143002"/>
            <a:ext cx="11472863" cy="5400675"/>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0020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Bullets Slide 5 - Top Quarter Swirl Pink Background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047068" y="194644"/>
            <a:ext cx="5662613" cy="797248"/>
          </a:xfrm>
        </p:spPr>
        <p:txBody>
          <a:bodyPr>
            <a:normAutofit/>
          </a:bodyPr>
          <a:lstStyle>
            <a:lvl1pPr algn="ctr">
              <a:defRPr sz="6000">
                <a:latin typeface="Franklin Gothic Heavy" panose="020B0903020102020204" pitchFamily="34" charset="0"/>
              </a:defRPr>
            </a:lvl1pPr>
          </a:lstStyle>
          <a:p>
            <a:r>
              <a:rPr lang="en-US" dirty="0"/>
              <a:t>Title</a:t>
            </a:r>
          </a:p>
        </p:txBody>
      </p:sp>
      <p:sp>
        <p:nvSpPr>
          <p:cNvPr id="4" name="Content Placeholder 2"/>
          <p:cNvSpPr>
            <a:spLocks noGrp="1"/>
          </p:cNvSpPr>
          <p:nvPr>
            <p:ph idx="1"/>
          </p:nvPr>
        </p:nvSpPr>
        <p:spPr>
          <a:xfrm>
            <a:off x="838200" y="1751310"/>
            <a:ext cx="10515600" cy="4792367"/>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337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amp; Subtitle 5 - Large Pink Swirl Full Background - Logo in Low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34985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mp; Bullets Slide 5 - Top Quarter Swirl Black &amp; Pink Background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047068" y="194644"/>
            <a:ext cx="5662613" cy="797248"/>
          </a:xfrm>
        </p:spPr>
        <p:txBody>
          <a:bodyPr>
            <a:normAutofit/>
          </a:bodyPr>
          <a:lstStyle>
            <a:lvl1pPr algn="ctr">
              <a:defRPr sz="6000">
                <a:latin typeface="Franklin Gothic Heavy" panose="020B0903020102020204" pitchFamily="34" charset="0"/>
              </a:defRPr>
            </a:lvl1pPr>
          </a:lstStyle>
          <a:p>
            <a:r>
              <a:rPr lang="en-US" dirty="0"/>
              <a:t>Title</a:t>
            </a:r>
          </a:p>
        </p:txBody>
      </p:sp>
      <p:sp>
        <p:nvSpPr>
          <p:cNvPr id="4" name="Content Placeholder 2"/>
          <p:cNvSpPr>
            <a:spLocks noGrp="1"/>
          </p:cNvSpPr>
          <p:nvPr>
            <p:ph idx="1"/>
          </p:nvPr>
        </p:nvSpPr>
        <p:spPr>
          <a:xfrm>
            <a:off x="838200" y="1751310"/>
            <a:ext cx="10515600" cy="4792367"/>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9300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le &amp; Text Slide 1 - Swirl Pink Top Half Header - Logo Upper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3400425"/>
            <a:ext cx="10515600" cy="1162050"/>
          </a:xfrm>
        </p:spPr>
        <p:txBody>
          <a:bodyPr anchor="b"/>
          <a:lstStyle>
            <a:lvl1pPr>
              <a:defRPr sz="6000">
                <a:latin typeface="Franklin Gothic Heavy" panose="020B0903020102020204" pitchFamily="34" charset="0"/>
              </a:defRPr>
            </a:lvl1pPr>
          </a:lstStyle>
          <a:p>
            <a:r>
              <a:rPr lang="en-US" dirty="0"/>
              <a:t>Title</a:t>
            </a:r>
          </a:p>
        </p:txBody>
      </p:sp>
      <p:sp>
        <p:nvSpPr>
          <p:cNvPr id="3" name="Text Placeholder 2"/>
          <p:cNvSpPr>
            <a:spLocks noGrp="1"/>
          </p:cNvSpPr>
          <p:nvPr>
            <p:ph type="body" idx="1"/>
          </p:nvPr>
        </p:nvSpPr>
        <p:spPr>
          <a:xfrm>
            <a:off x="831851" y="4589463"/>
            <a:ext cx="10515600" cy="1954212"/>
          </a:xfrm>
        </p:spPr>
        <p:txBody>
          <a:bodyPr/>
          <a:lstStyle>
            <a:lvl1pPr marL="0" indent="0">
              <a:buNone/>
              <a:defRPr sz="240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6837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le &amp; Text Slide 2 - Swirl Pink &amp; Black Top Half Header - Logo Upper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3400425"/>
            <a:ext cx="10515600" cy="1162050"/>
          </a:xfrm>
        </p:spPr>
        <p:txBody>
          <a:bodyPr anchor="b"/>
          <a:lstStyle>
            <a:lvl1pPr>
              <a:defRPr sz="6000">
                <a:latin typeface="Franklin Gothic Heavy" panose="020B0903020102020204" pitchFamily="34" charset="0"/>
              </a:defRPr>
            </a:lvl1pPr>
          </a:lstStyle>
          <a:p>
            <a:r>
              <a:rPr lang="en-US" dirty="0"/>
              <a:t>Title</a:t>
            </a:r>
          </a:p>
        </p:txBody>
      </p:sp>
      <p:sp>
        <p:nvSpPr>
          <p:cNvPr id="3" name="Text Placeholder 2"/>
          <p:cNvSpPr>
            <a:spLocks noGrp="1"/>
          </p:cNvSpPr>
          <p:nvPr>
            <p:ph type="body" idx="1"/>
          </p:nvPr>
        </p:nvSpPr>
        <p:spPr>
          <a:xfrm>
            <a:off x="831851" y="4589463"/>
            <a:ext cx="10515600" cy="1954212"/>
          </a:xfrm>
        </p:spPr>
        <p:txBody>
          <a:bodyPr/>
          <a:lstStyle>
            <a:lvl1pPr marL="0" indent="0">
              <a:buNone/>
              <a:defRPr sz="2400">
                <a:solidFill>
                  <a:schemeClr val="tx1">
                    <a:tint val="75000"/>
                  </a:schemeClr>
                </a:solidFill>
                <a:latin typeface="Franklin Gothic Book" panose="020B05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83518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amp; Side-by-Side Content 1 - Master Title Below Header - Small Pin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85827"/>
            <a:ext cx="10515600" cy="804863"/>
          </a:xfrm>
        </p:spPr>
        <p:txBody>
          <a:bodyPr/>
          <a:lstStyle>
            <a:lvl1pPr>
              <a:defRPr>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775200"/>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775200"/>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67903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itle &amp; Side-by-Side Content 2 - Master Title Below Header - Small Pink &amp; Blac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85827"/>
            <a:ext cx="10515600" cy="804863"/>
          </a:xfrm>
        </p:spPr>
        <p:txBody>
          <a:bodyPr/>
          <a:lstStyle>
            <a:lvl1pPr>
              <a:defRPr>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775200"/>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775200"/>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3740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itle &amp; Side-by-Side Content 3 - Master Title on Header Image - Small Pink &amp; Blac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113" y="114301"/>
            <a:ext cx="10515600" cy="457200"/>
          </a:xfrm>
        </p:spPr>
        <p:txBody>
          <a:bodyPr/>
          <a:lstStyle>
            <a:lvl1pPr>
              <a:defRPr>
                <a:solidFill>
                  <a:schemeClr val="bg1"/>
                </a:solidFill>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071563"/>
            <a:ext cx="5181600" cy="5529262"/>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71563"/>
            <a:ext cx="5181600" cy="5529262"/>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4716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itle &amp; Side-by-Side Content 4 - Master Title on Header Image - Small Pin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113" y="114301"/>
            <a:ext cx="10515600" cy="457200"/>
          </a:xfrm>
        </p:spPr>
        <p:txBody>
          <a:bodyPr/>
          <a:lstStyle>
            <a:lvl1pPr>
              <a:defRPr>
                <a:solidFill>
                  <a:schemeClr val="bg1"/>
                </a:solidFill>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071563"/>
            <a:ext cx="5181600" cy="5529262"/>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71563"/>
            <a:ext cx="5181600" cy="5529262"/>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9458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itle &amp; Side-by-Side Content 5 - Master Title on Header Image - Small Pin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8042331" cy="457200"/>
          </a:xfrm>
        </p:spPr>
        <p:txBody>
          <a:bodyPr/>
          <a:lstStyle>
            <a:lvl1pPr>
              <a:defRPr>
                <a:solidFill>
                  <a:schemeClr val="tx1"/>
                </a:solidFill>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673817"/>
            <a:ext cx="5181600" cy="4927008"/>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673817"/>
            <a:ext cx="5181600" cy="4927008"/>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5648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itle &amp; Side-by-Side Content 6 - Master Title on Header Image - Small Black &amp; Pin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8042331" cy="457200"/>
          </a:xfrm>
        </p:spPr>
        <p:txBody>
          <a:bodyPr/>
          <a:lstStyle>
            <a:lvl1pPr>
              <a:defRPr>
                <a:solidFill>
                  <a:schemeClr val="tx1"/>
                </a:solidFill>
                <a:latin typeface="Franklin Gothic Heavy" panose="020B09030201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673817"/>
            <a:ext cx="5181600" cy="4927008"/>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673817"/>
            <a:ext cx="5181600" cy="4927008"/>
          </a:xfrm>
        </p:spPr>
        <p:txBody>
          <a:bodyPr/>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6740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1 - Master Title on Header Image - Large Pink Rectangle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314" y="214315"/>
            <a:ext cx="6200775" cy="1476375"/>
          </a:xfrm>
        </p:spPr>
        <p:txBody>
          <a:bodyPr>
            <a:normAutofit/>
          </a:bodyPr>
          <a:lstStyle>
            <a:lvl1pP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2826208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amp; Subtitle 6 - Large Pink &amp; Black Swirl Full Background - Logo in Low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Franklin Gothic Heavy" panose="020B0903020102020204" pitchFamily="34" charset="0"/>
              </a:defRPr>
            </a:lvl1pPr>
          </a:lstStyle>
          <a:p>
            <a:r>
              <a:rPr lang="en-US" dirty="0"/>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324253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2 - Master Title on Header Image - Large Pink &amp; Black Rectangle Header - Logo Upper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314" y="214315"/>
            <a:ext cx="6200775" cy="1476375"/>
          </a:xfrm>
        </p:spPr>
        <p:txBody>
          <a:bodyPr>
            <a:normAutofit/>
          </a:bodyPr>
          <a:lstStyle>
            <a:lvl1pP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2610306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3 - Master Title on Header Image - Large Pink Swirl Header - Logo Upper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314" y="214315"/>
            <a:ext cx="6200775" cy="1476375"/>
          </a:xfrm>
        </p:spPr>
        <p:txBody>
          <a:bodyPr>
            <a:normAutofit/>
          </a:bodyPr>
          <a:lstStyle>
            <a:lvl1pP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12971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4 - Master Title on Header Image - Large Pink &amp; Black Swirl Header - Logo Upper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4314" y="214315"/>
            <a:ext cx="6200775" cy="1476375"/>
          </a:xfrm>
        </p:spPr>
        <p:txBody>
          <a:bodyPr>
            <a:normAutofit/>
          </a:bodyPr>
          <a:lstStyle>
            <a:lvl1pP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12350308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5 - Master Title on Header Image - Small Pin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5243" y="214315"/>
            <a:ext cx="6200775" cy="917063"/>
          </a:xfrm>
        </p:spPr>
        <p:txBody>
          <a:bodyPr>
            <a:normAutofit/>
          </a:bodyPr>
          <a:lstStyle>
            <a:lvl1pPr algn="ct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3599976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6 - Master Title on Header Image - Small Pink &amp; Black Swirl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5243" y="214315"/>
            <a:ext cx="6200775" cy="917063"/>
          </a:xfrm>
        </p:spPr>
        <p:txBody>
          <a:bodyPr>
            <a:normAutofit/>
          </a:bodyPr>
          <a:lstStyle>
            <a:lvl1pPr algn="ctr">
              <a:defRPr sz="6000">
                <a:latin typeface="Franklin Gothic Heavy" panose="020B0903020102020204" pitchFamily="34" charset="0"/>
              </a:defRPr>
            </a:lvl1pPr>
          </a:lstStyle>
          <a:p>
            <a:r>
              <a:rPr lang="en-US" dirty="0"/>
              <a:t>Title</a:t>
            </a:r>
          </a:p>
        </p:txBody>
      </p:sp>
    </p:spTree>
    <p:extLst>
      <p:ext uri="{BB962C8B-B14F-4D97-AF65-F5344CB8AC3E}">
        <p14:creationId xmlns:p14="http://schemas.microsoft.com/office/powerpoint/2010/main" val="3243883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Slide 1 - Pink Rectangle Full Background - Logo Bottom Right Corn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20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Slide 2 - Pink &amp; Black Rectangle Full Background - Logo Bottom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310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Slide 3 - Pink Swirl Full Background - Logo Bottom Lef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874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Slide 4 - Pink &amp; Black Swirl Full Background - Logo Bottom Lef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218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Slide 5 - Pink Swirl Full Background - Logo Bottom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mp; Bullets Slide 1 - Top Half Swirl Pink Background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662613" cy="1663700"/>
          </a:xfrm>
        </p:spPr>
        <p:txBody>
          <a:bodyPr>
            <a:normAutofit/>
          </a:bodyPr>
          <a:lstStyle>
            <a:lvl1pPr>
              <a:defRPr sz="6000">
                <a:latin typeface="Franklin Gothic Heavy" panose="020B0903020102020204" pitchFamily="34" charset="0"/>
              </a:defRPr>
            </a:lvl1pPr>
          </a:lstStyle>
          <a:p>
            <a:r>
              <a:rPr lang="en-US" dirty="0"/>
              <a:t>Title</a:t>
            </a:r>
          </a:p>
        </p:txBody>
      </p:sp>
      <p:sp>
        <p:nvSpPr>
          <p:cNvPr id="3" name="Content Placeholder 2"/>
          <p:cNvSpPr>
            <a:spLocks noGrp="1"/>
          </p:cNvSpPr>
          <p:nvPr>
            <p:ph idx="1"/>
          </p:nvPr>
        </p:nvSpPr>
        <p:spPr>
          <a:xfrm>
            <a:off x="838200" y="2714625"/>
            <a:ext cx="10515600" cy="3829050"/>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61026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Slide 6 - Pink &amp; Black Swirl Full Background - Logo Bottom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2986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Left Column Title &amp; Text - Right Column Bulleted List - Pin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100141"/>
            <a:ext cx="3932237" cy="1600200"/>
          </a:xfrm>
        </p:spPr>
        <p:txBody>
          <a:bodyPr anchor="b"/>
          <a:lstStyle>
            <a:lvl1pPr>
              <a:defRPr sz="3200">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5183188" y="1100142"/>
            <a:ext cx="6172200" cy="5403850"/>
          </a:xfrm>
        </p:spPr>
        <p:txBody>
          <a:bodyPr/>
          <a:lstStyle>
            <a:lvl1pPr>
              <a:defRPr sz="3200">
                <a:latin typeface="Franklin Gothic Heavy" panose="020B0903020102020204" pitchFamily="34" charset="0"/>
              </a:defRPr>
            </a:lvl1pPr>
            <a:lvl2pPr>
              <a:defRPr sz="2800">
                <a:latin typeface="Franklin Gothic Medium" panose="020B0603020102020204" pitchFamily="34" charset="0"/>
              </a:defRPr>
            </a:lvl2pPr>
            <a:lvl3pPr>
              <a:defRPr sz="24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700341"/>
            <a:ext cx="3932237" cy="3811588"/>
          </a:xfrm>
        </p:spPr>
        <p:txBody>
          <a:bodyPr/>
          <a:lstStyle>
            <a:lvl1pPr marL="0" indent="0">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6596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Left Column Title &amp; Text - Right Column Bulleted List - Black &amp; Pin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100141"/>
            <a:ext cx="3932237" cy="1600200"/>
          </a:xfrm>
        </p:spPr>
        <p:txBody>
          <a:bodyPr anchor="b"/>
          <a:lstStyle>
            <a:lvl1pPr>
              <a:defRPr sz="3200">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hasCustomPrompt="1"/>
          </p:nvPr>
        </p:nvSpPr>
        <p:spPr>
          <a:xfrm>
            <a:off x="5183188" y="1100142"/>
            <a:ext cx="6172200" cy="5403850"/>
          </a:xfrm>
        </p:spPr>
        <p:txBody>
          <a:bodyPr/>
          <a:lstStyle>
            <a:lvl1pPr>
              <a:defRPr sz="3200">
                <a:latin typeface="Franklin Gothic Heavy" panose="020B0903020102020204" pitchFamily="34" charset="0"/>
              </a:defRPr>
            </a:lvl1pPr>
            <a:lvl2pPr>
              <a:defRPr sz="2800">
                <a:latin typeface="Franklin Gothic Medium" panose="020B0603020102020204" pitchFamily="34" charset="0"/>
              </a:defRPr>
            </a:lvl2pPr>
            <a:lvl3pPr>
              <a:defRPr sz="2400">
                <a:latin typeface="Franklin Gothic Book" panose="020B0503020102020204" pitchFamily="34" charset="0"/>
              </a:defRPr>
            </a:lvl3pPr>
            <a:lvl4pPr>
              <a:defRPr sz="2000">
                <a:latin typeface="Franklin Gothic Book" panose="020B0503020102020204" pitchFamily="34" charset="0"/>
              </a:defRPr>
            </a:lvl4pPr>
            <a:lvl5pPr>
              <a:defRPr sz="2000">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700341"/>
            <a:ext cx="3932237" cy="3811588"/>
          </a:xfrm>
        </p:spPr>
        <p:txBody>
          <a:bodyPr/>
          <a:lstStyle>
            <a:lvl1pPr marL="0" indent="0">
              <a:buNone/>
              <a:defRPr sz="1600">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27413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Left Column Title &amp; Text - Right Column Picture - Pin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130304"/>
            <a:ext cx="3932237" cy="1194746"/>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130307"/>
            <a:ext cx="6172200" cy="54419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325050"/>
            <a:ext cx="3932237" cy="4247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48739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Left Column Title &amp; Text - Right Column Picture - Pink &amp; Blac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1130304"/>
            <a:ext cx="3932237" cy="1194746"/>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130307"/>
            <a:ext cx="6172200" cy="54419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325050"/>
            <a:ext cx="3932237" cy="4247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497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mp; Vertical Text 1 - Pin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14414"/>
            <a:ext cx="10515600" cy="676275"/>
          </a:xfrm>
        </p:spPr>
        <p:txBody>
          <a:bodyPr/>
          <a:lstStyle>
            <a:lvl1pPr>
              <a:defRPr>
                <a:latin typeface="Franklin Gothic Heavy" panose="020B09030201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6"/>
            <a:ext cx="10515600" cy="4860925"/>
          </a:xfrm>
        </p:spPr>
        <p:txBody>
          <a:bodyPr vert="eaVert"/>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56097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mp; Vertical Text 2 - Pink &amp; Black Rectangle Small Header - Logo Top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14414"/>
            <a:ext cx="10515600" cy="676275"/>
          </a:xfrm>
        </p:spPr>
        <p:txBody>
          <a:bodyPr/>
          <a:lstStyle>
            <a:lvl1pPr>
              <a:defRPr>
                <a:latin typeface="Franklin Gothic Heavy" panose="020B09030201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6"/>
            <a:ext cx="10515600" cy="4860925"/>
          </a:xfrm>
        </p:spPr>
        <p:txBody>
          <a:bodyPr vert="eaVert"/>
          <a:lstStyle>
            <a:lvl1pPr>
              <a:defRPr>
                <a:latin typeface="Franklin Gothic Medium" panose="020B0603020102020204" pitchFamily="34" charset="0"/>
              </a:defRPr>
            </a:lvl1pPr>
            <a:lvl2pPr>
              <a:defRPr>
                <a:latin typeface="Franklin Gothic Medium Cond" panose="020B06060304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8230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mp; Bullets Slide 2 - Top Half Swirl Pink &amp; Black Background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662613" cy="1663700"/>
          </a:xfrm>
        </p:spPr>
        <p:txBody>
          <a:bodyPr>
            <a:normAutofit/>
          </a:bodyPr>
          <a:lstStyle>
            <a:lvl1pPr>
              <a:defRPr sz="6000">
                <a:latin typeface="Franklin Gothic Heavy" panose="020B0903020102020204" pitchFamily="34" charset="0"/>
              </a:defRPr>
            </a:lvl1pPr>
          </a:lstStyle>
          <a:p>
            <a:r>
              <a:rPr lang="en-US" dirty="0"/>
              <a:t>Title</a:t>
            </a:r>
          </a:p>
        </p:txBody>
      </p:sp>
      <p:sp>
        <p:nvSpPr>
          <p:cNvPr id="3" name="Content Placeholder 2"/>
          <p:cNvSpPr>
            <a:spLocks noGrp="1"/>
          </p:cNvSpPr>
          <p:nvPr>
            <p:ph idx="1"/>
          </p:nvPr>
        </p:nvSpPr>
        <p:spPr>
          <a:xfrm>
            <a:off x="838200" y="2714625"/>
            <a:ext cx="10515600" cy="3829050"/>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014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mp; Bullets Slide 3 - Small Rectangle Pink Header - Logo Upper Right Corn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 y="171450"/>
            <a:ext cx="10658475" cy="414338"/>
          </a:xfrm>
        </p:spPr>
        <p:txBody>
          <a:bodyPr>
            <a:normAutofit/>
          </a:bodyPr>
          <a:lstStyle>
            <a:lvl1pPr>
              <a:defRPr sz="6000">
                <a:solidFill>
                  <a:schemeClr val="bg1"/>
                </a:solidFill>
                <a:latin typeface="Franklin Gothic Heavy" panose="020B0903020102020204" pitchFamily="34" charset="0"/>
              </a:defRPr>
            </a:lvl1pPr>
          </a:lstStyle>
          <a:p>
            <a:r>
              <a:rPr lang="en-US" dirty="0"/>
              <a:t>Title</a:t>
            </a:r>
          </a:p>
        </p:txBody>
      </p:sp>
      <p:sp>
        <p:nvSpPr>
          <p:cNvPr id="3" name="Content Placeholder 2"/>
          <p:cNvSpPr>
            <a:spLocks noGrp="1"/>
          </p:cNvSpPr>
          <p:nvPr>
            <p:ph idx="1"/>
          </p:nvPr>
        </p:nvSpPr>
        <p:spPr>
          <a:xfrm>
            <a:off x="359569" y="1143000"/>
            <a:ext cx="11472862" cy="5400675"/>
          </a:xfrm>
        </p:spPr>
        <p:txBody>
          <a:bodyPr/>
          <a:lstStyle>
            <a:lvl1pPr algn="r">
              <a:defRPr>
                <a:latin typeface="Franklin Gothic Medium" panose="020B0603020102020204" pitchFamily="34" charset="0"/>
              </a:defRPr>
            </a:lvl1pPr>
            <a:lvl2pPr algn="r">
              <a:defRPr>
                <a:latin typeface="Franklin Gothic Medium Cond" panose="020B0606030402020204" pitchFamily="34" charset="0"/>
              </a:defRPr>
            </a:lvl2pPr>
            <a:lvl3pPr algn="r">
              <a:defRPr>
                <a:latin typeface="Franklin Gothic Book" panose="020B0503020102020204" pitchFamily="34" charset="0"/>
              </a:defRPr>
            </a:lvl3pPr>
            <a:lvl4pPr algn="r">
              <a:defRPr>
                <a:latin typeface="Franklin Gothic Book" panose="020B0503020102020204" pitchFamily="34" charset="0"/>
              </a:defRPr>
            </a:lvl4pPr>
            <a:lvl5pPr algn="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5191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5.jp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28588"/>
            <a:ext cx="10515600" cy="485775"/>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838200" y="1100138"/>
            <a:ext cx="10515600" cy="5514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67378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65" r:id="rId8"/>
    <p:sldLayoutId id="2147483666" r:id="rId9"/>
    <p:sldLayoutId id="2147483667" r:id="rId10"/>
    <p:sldLayoutId id="2147483683" r:id="rId11"/>
    <p:sldLayoutId id="2147483684" r:id="rId12"/>
    <p:sldLayoutId id="2147483651" r:id="rId13"/>
    <p:sldLayoutId id="2147483668" r:id="rId14"/>
    <p:sldLayoutId id="2147483652" r:id="rId15"/>
    <p:sldLayoutId id="2147483669" r:id="rId16"/>
    <p:sldLayoutId id="2147483670" r:id="rId17"/>
    <p:sldLayoutId id="2147483671" r:id="rId18"/>
    <p:sldLayoutId id="2147483685" r:id="rId19"/>
    <p:sldLayoutId id="2147483686" r:id="rId20"/>
    <p:sldLayoutId id="2147483654" r:id="rId21"/>
    <p:sldLayoutId id="2147483672" r:id="rId22"/>
    <p:sldLayoutId id="2147483673" r:id="rId23"/>
    <p:sldLayoutId id="2147483674" r:id="rId24"/>
    <p:sldLayoutId id="2147483687" r:id="rId25"/>
    <p:sldLayoutId id="2147483688" r:id="rId26"/>
    <p:sldLayoutId id="2147483655" r:id="rId27"/>
    <p:sldLayoutId id="2147483675" r:id="rId28"/>
    <p:sldLayoutId id="2147483676" r:id="rId29"/>
    <p:sldLayoutId id="2147483677" r:id="rId30"/>
    <p:sldLayoutId id="2147483678" r:id="rId31"/>
    <p:sldLayoutId id="2147483679" r:id="rId32"/>
    <p:sldLayoutId id="2147483656" r:id="rId33"/>
    <p:sldLayoutId id="2147483680" r:id="rId34"/>
    <p:sldLayoutId id="2147483657" r:id="rId35"/>
    <p:sldLayoutId id="2147483681" r:id="rId36"/>
    <p:sldLayoutId id="2147483658" r:id="rId37"/>
    <p:sldLayoutId id="2147483682" r:id="rId38"/>
  </p:sldLayoutIdLst>
  <p:txStyles>
    <p:titleStyle>
      <a:lvl1pPr algn="l" defTabSz="914400" rtl="0" eaLnBrk="1" latinLnBrk="0" hangingPunct="1">
        <a:lnSpc>
          <a:spcPct val="90000"/>
        </a:lnSpc>
        <a:spcBef>
          <a:spcPct val="0"/>
        </a:spcBef>
        <a:buNone/>
        <a:defRPr sz="4400" kern="1200">
          <a:solidFill>
            <a:schemeClr val="tx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28590"/>
            <a:ext cx="10515600" cy="485775"/>
          </a:xfrm>
          <a:prstGeom prst="rect">
            <a:avLst/>
          </a:prstGeom>
        </p:spPr>
        <p:txBody>
          <a:bodyPr vert="horz" lIns="91440" tIns="45720" rIns="91440" bIns="45720" rtlCol="0" anchor="ctr">
            <a:normAutofit/>
          </a:bodyPr>
          <a:lstStyle/>
          <a:p>
            <a:r>
              <a:rPr lang="en-US" dirty="0"/>
              <a:t>Title</a:t>
            </a:r>
          </a:p>
        </p:txBody>
      </p:sp>
      <p:sp>
        <p:nvSpPr>
          <p:cNvPr id="3" name="Text Placeholder 2"/>
          <p:cNvSpPr>
            <a:spLocks noGrp="1"/>
          </p:cNvSpPr>
          <p:nvPr>
            <p:ph type="body" idx="1"/>
          </p:nvPr>
        </p:nvSpPr>
        <p:spPr>
          <a:xfrm>
            <a:off x="838200" y="1100140"/>
            <a:ext cx="10515600" cy="5514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11175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Lst>
  <p:txStyles>
    <p:titleStyle>
      <a:lvl1pPr algn="l" defTabSz="914400" rtl="0" eaLnBrk="1" latinLnBrk="0" hangingPunct="1">
        <a:lnSpc>
          <a:spcPct val="90000"/>
        </a:lnSpc>
        <a:spcBef>
          <a:spcPct val="0"/>
        </a:spcBef>
        <a:buNone/>
        <a:defRPr sz="4400" kern="1200">
          <a:solidFill>
            <a:schemeClr val="tx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http://www.window.state.tx.us/"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hyperlink" Target="http://www.window.state.tx.us/procurement/tools/comm-book/" TargetMode="Externa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dir.texas.gov/" TargetMode="Externa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mailto:dana.collins@dir.texas.gov" TargetMode="Externa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smtClean="0"/>
              <a:t>DIR Connect </a:t>
            </a:r>
            <a:r>
              <a:rPr lang="en-US" sz="6600" dirty="0"/>
              <a:t>2016</a:t>
            </a:r>
            <a:r>
              <a:rPr lang="en-US" dirty="0"/>
              <a:t/>
            </a:r>
            <a:br>
              <a:rPr lang="en-US" dirty="0"/>
            </a:br>
            <a:r>
              <a:rPr lang="en-US" dirty="0"/>
              <a:t>Purchasing 101</a:t>
            </a:r>
          </a:p>
        </p:txBody>
      </p:sp>
      <p:sp>
        <p:nvSpPr>
          <p:cNvPr id="3" name="Subtitle 2"/>
          <p:cNvSpPr>
            <a:spLocks noGrp="1"/>
          </p:cNvSpPr>
          <p:nvPr>
            <p:ph type="subTitle" idx="1"/>
          </p:nvPr>
        </p:nvSpPr>
        <p:spPr/>
        <p:txBody>
          <a:bodyPr/>
          <a:lstStyle/>
          <a:p>
            <a:r>
              <a:rPr lang="en-US" dirty="0"/>
              <a:t>Purchasing Information Technology (IT), Thresholds and Statements of Work (SOW)</a:t>
            </a:r>
          </a:p>
          <a:p>
            <a:endParaRPr lang="en-US" dirty="0"/>
          </a:p>
        </p:txBody>
      </p:sp>
    </p:spTree>
    <p:extLst>
      <p:ext uri="{BB962C8B-B14F-4D97-AF65-F5344CB8AC3E}">
        <p14:creationId xmlns:p14="http://schemas.microsoft.com/office/powerpoint/2010/main" val="159181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NIGP Codes</a:t>
            </a:r>
          </a:p>
        </p:txBody>
      </p:sp>
      <p:sp>
        <p:nvSpPr>
          <p:cNvPr id="3" name="Content Placeholder 2"/>
          <p:cNvSpPr>
            <a:spLocks noGrp="1"/>
          </p:cNvSpPr>
          <p:nvPr>
            <p:ph idx="1"/>
          </p:nvPr>
        </p:nvSpPr>
        <p:spPr/>
        <p:txBody>
          <a:bodyPr/>
          <a:lstStyle/>
          <a:p>
            <a:endParaRPr lang="en-US" dirty="0"/>
          </a:p>
        </p:txBody>
      </p:sp>
      <p:sp>
        <p:nvSpPr>
          <p:cNvPr id="4" name="Slide Number Placeholder 4"/>
          <p:cNvSpPr txBox="1">
            <a:spLocks/>
          </p:cNvSpPr>
          <p:nvPr/>
        </p:nvSpPr>
        <p:spPr>
          <a:xfrm>
            <a:off x="1524000" y="6572251"/>
            <a:ext cx="457200" cy="2444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FFFFFF"/>
                </a:solidFill>
              </a:rPr>
              <a:t> </a:t>
            </a:r>
            <a:endParaRPr lang="en-US" dirty="0">
              <a:solidFill>
                <a:srgbClr val="FFFFFF"/>
              </a:solidFill>
            </a:endParaRPr>
          </a:p>
        </p:txBody>
      </p:sp>
      <p:pic>
        <p:nvPicPr>
          <p:cNvPr id="5" name="Picture 4" descr="Susan Combs - Texas Comptroller of Public Accounts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7784" t="6990" r="18644" b="228"/>
          <a:stretch/>
        </p:blipFill>
        <p:spPr>
          <a:xfrm>
            <a:off x="359569" y="1066179"/>
            <a:ext cx="11472862" cy="5750547"/>
          </a:xfrm>
          <a:prstGeom prst="rect">
            <a:avLst/>
          </a:prstGeom>
        </p:spPr>
      </p:pic>
      <p:sp>
        <p:nvSpPr>
          <p:cNvPr id="6" name="Rectangle 5"/>
          <p:cNvSpPr/>
          <p:nvPr/>
        </p:nvSpPr>
        <p:spPr bwMode="auto">
          <a:xfrm>
            <a:off x="6520070" y="1772743"/>
            <a:ext cx="1683025" cy="25484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buClr>
                <a:srgbClr val="FFFFFF"/>
              </a:buClr>
            </a:pPr>
            <a:endParaRPr lang="en-US">
              <a:solidFill>
                <a:srgbClr val="000000"/>
              </a:solidFill>
            </a:endParaRPr>
          </a:p>
        </p:txBody>
      </p:sp>
    </p:spTree>
    <p:extLst>
      <p:ext uri="{BB962C8B-B14F-4D97-AF65-F5344CB8AC3E}">
        <p14:creationId xmlns:p14="http://schemas.microsoft.com/office/powerpoint/2010/main" val="40018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descr="Texas Comptroller of Public Accounts | State Purchasing Contracts and e-Services - Internet Explorer">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7527" t="5767" r="18172" b="280"/>
          <a:stretch/>
        </p:blipFill>
        <p:spPr>
          <a:xfrm>
            <a:off x="451516" y="1009204"/>
            <a:ext cx="11380915" cy="5534471"/>
          </a:xfrm>
          <a:prstGeom prst="rect">
            <a:avLst/>
          </a:prstGeom>
        </p:spPr>
      </p:pic>
      <p:sp>
        <p:nvSpPr>
          <p:cNvPr id="5" name="Slide Number Placeholder 4"/>
          <p:cNvSpPr txBox="1">
            <a:spLocks/>
          </p:cNvSpPr>
          <p:nvPr/>
        </p:nvSpPr>
        <p:spPr>
          <a:xfrm>
            <a:off x="3017367" y="6662721"/>
            <a:ext cx="264446" cy="2511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sp>
        <p:nvSpPr>
          <p:cNvPr id="6" name="Oval 5"/>
          <p:cNvSpPr/>
          <p:nvPr/>
        </p:nvSpPr>
        <p:spPr bwMode="auto">
          <a:xfrm>
            <a:off x="678828" y="3231163"/>
            <a:ext cx="1613995" cy="43434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lnSpc>
                <a:spcPct val="80000"/>
              </a:lnSpc>
              <a:spcBef>
                <a:spcPct val="0"/>
              </a:spcBef>
              <a:spcAft>
                <a:spcPct val="0"/>
              </a:spcAft>
              <a:buClr>
                <a:schemeClr val="bg1"/>
              </a:buClr>
            </a:pPr>
            <a:endParaRPr lang="en-US" sz="900">
              <a:latin typeface="Arial" charset="0"/>
            </a:endParaRPr>
          </a:p>
        </p:txBody>
      </p:sp>
    </p:spTree>
    <p:extLst>
      <p:ext uri="{BB962C8B-B14F-4D97-AF65-F5344CB8AC3E}">
        <p14:creationId xmlns:p14="http://schemas.microsoft.com/office/powerpoint/2010/main" val="292067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4"/>
          <p:cNvSpPr txBox="1">
            <a:spLocks/>
          </p:cNvSpPr>
          <p:nvPr/>
        </p:nvSpPr>
        <p:spPr>
          <a:xfrm>
            <a:off x="1463998" y="6606692"/>
            <a:ext cx="578090" cy="21003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pic>
        <p:nvPicPr>
          <p:cNvPr id="5" name="Picture 4"/>
          <p:cNvPicPr>
            <a:picLocks noChangeAspect="1"/>
          </p:cNvPicPr>
          <p:nvPr/>
        </p:nvPicPr>
        <p:blipFill rotWithShape="1">
          <a:blip r:embed="rId2"/>
          <a:srcRect l="288" t="5476" r="481" b="-530"/>
          <a:stretch/>
        </p:blipFill>
        <p:spPr>
          <a:xfrm>
            <a:off x="359569" y="982639"/>
            <a:ext cx="11472862" cy="5509995"/>
          </a:xfrm>
          <a:prstGeom prst="rect">
            <a:avLst/>
          </a:prstGeom>
        </p:spPr>
      </p:pic>
    </p:spTree>
    <p:extLst>
      <p:ext uri="{BB962C8B-B14F-4D97-AF65-F5344CB8AC3E}">
        <p14:creationId xmlns:p14="http://schemas.microsoft.com/office/powerpoint/2010/main" val="31648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4"/>
          <p:cNvSpPr txBox="1">
            <a:spLocks/>
          </p:cNvSpPr>
          <p:nvPr/>
        </p:nvSpPr>
        <p:spPr>
          <a:xfrm>
            <a:off x="1460572" y="6604120"/>
            <a:ext cx="579438" cy="21260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pic>
        <p:nvPicPr>
          <p:cNvPr id="5" name="Picture 4"/>
          <p:cNvPicPr>
            <a:picLocks noChangeAspect="1"/>
          </p:cNvPicPr>
          <p:nvPr/>
        </p:nvPicPr>
        <p:blipFill rotWithShape="1">
          <a:blip r:embed="rId2"/>
          <a:srcRect t="5335" r="1000" b="-5335"/>
          <a:stretch/>
        </p:blipFill>
        <p:spPr>
          <a:xfrm>
            <a:off x="359569" y="1143000"/>
            <a:ext cx="11472862" cy="5429250"/>
          </a:xfrm>
          <a:prstGeom prst="rect">
            <a:avLst/>
          </a:prstGeom>
        </p:spPr>
      </p:pic>
    </p:spTree>
    <p:extLst>
      <p:ext uri="{BB962C8B-B14F-4D97-AF65-F5344CB8AC3E}">
        <p14:creationId xmlns:p14="http://schemas.microsoft.com/office/powerpoint/2010/main" val="2193536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Slide Number Placeholder 4"/>
          <p:cNvSpPr txBox="1">
            <a:spLocks/>
          </p:cNvSpPr>
          <p:nvPr/>
        </p:nvSpPr>
        <p:spPr>
          <a:xfrm>
            <a:off x="1457882" y="6536052"/>
            <a:ext cx="591513" cy="217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pic>
        <p:nvPicPr>
          <p:cNvPr id="5" name="Picture 4"/>
          <p:cNvPicPr>
            <a:picLocks noChangeAspect="1"/>
          </p:cNvPicPr>
          <p:nvPr/>
        </p:nvPicPr>
        <p:blipFill rotWithShape="1">
          <a:blip r:embed="rId2"/>
          <a:srcRect t="38294" r="10698" b="3"/>
          <a:stretch/>
        </p:blipFill>
        <p:spPr>
          <a:xfrm>
            <a:off x="359570" y="1071067"/>
            <a:ext cx="11472861" cy="5400675"/>
          </a:xfrm>
          <a:prstGeom prst="rect">
            <a:avLst/>
          </a:prstGeom>
        </p:spPr>
      </p:pic>
      <p:sp>
        <p:nvSpPr>
          <p:cNvPr id="6" name="Oval 5"/>
          <p:cNvSpPr/>
          <p:nvPr/>
        </p:nvSpPr>
        <p:spPr bwMode="auto">
          <a:xfrm>
            <a:off x="114300" y="1772786"/>
            <a:ext cx="944147" cy="328261"/>
          </a:xfrm>
          <a:prstGeom prst="ellipse">
            <a:avLst/>
          </a:prstGeom>
          <a:noFill/>
          <a:ln w="19050" cap="flat" cmpd="sng" algn="ctr">
            <a:solidFill>
              <a:srgbClr val="FF4F4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lnSpc>
                <a:spcPct val="80000"/>
              </a:lnSpc>
              <a:spcBef>
                <a:spcPct val="0"/>
              </a:spcBef>
              <a:spcAft>
                <a:spcPct val="0"/>
              </a:spcAft>
              <a:buClr>
                <a:schemeClr val="bg1"/>
              </a:buClr>
            </a:pPr>
            <a:endParaRPr lang="en-US" sz="900">
              <a:latin typeface="Arial" charset="0"/>
            </a:endParaRPr>
          </a:p>
        </p:txBody>
      </p:sp>
    </p:spTree>
    <p:extLst>
      <p:ext uri="{BB962C8B-B14F-4D97-AF65-F5344CB8AC3E}">
        <p14:creationId xmlns:p14="http://schemas.microsoft.com/office/powerpoint/2010/main" val="940782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151" t="4938" r="27646" b="-408"/>
          <a:stretch/>
        </p:blipFill>
        <p:spPr>
          <a:xfrm>
            <a:off x="218364" y="968991"/>
            <a:ext cx="11973635" cy="5718411"/>
          </a:xfrm>
          <a:prstGeom prst="rect">
            <a:avLst/>
          </a:prstGeom>
        </p:spPr>
      </p:pic>
    </p:spTree>
    <p:extLst>
      <p:ext uri="{BB962C8B-B14F-4D97-AF65-F5344CB8AC3E}">
        <p14:creationId xmlns:p14="http://schemas.microsoft.com/office/powerpoint/2010/main" val="2256227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88" t="4424" r="48917" b="200"/>
          <a:stretch/>
        </p:blipFill>
        <p:spPr>
          <a:xfrm>
            <a:off x="114300" y="928048"/>
            <a:ext cx="12077700" cy="5786651"/>
          </a:xfrm>
          <a:prstGeom prst="rect">
            <a:avLst/>
          </a:prstGeom>
        </p:spPr>
      </p:pic>
    </p:spTree>
    <p:extLst>
      <p:ext uri="{BB962C8B-B14F-4D97-AF65-F5344CB8AC3E}">
        <p14:creationId xmlns:p14="http://schemas.microsoft.com/office/powerpoint/2010/main" val="144648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4" name="Slide Number Placeholder 4"/>
          <p:cNvSpPr txBox="1">
            <a:spLocks/>
          </p:cNvSpPr>
          <p:nvPr/>
        </p:nvSpPr>
        <p:spPr>
          <a:xfrm>
            <a:off x="2664281" y="7018201"/>
            <a:ext cx="642082" cy="19412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a:t>
            </a:r>
            <a:endParaRPr lang="en-US" dirty="0"/>
          </a:p>
        </p:txBody>
      </p:sp>
      <p:pic>
        <p:nvPicPr>
          <p:cNvPr id="5" name="Picture 4"/>
          <p:cNvPicPr>
            <a:picLocks noChangeAspect="1"/>
          </p:cNvPicPr>
          <p:nvPr/>
        </p:nvPicPr>
        <p:blipFill rotWithShape="1">
          <a:blip r:embed="rId2"/>
          <a:srcRect l="-31" t="5296" r="64334" b="-160"/>
          <a:stretch/>
        </p:blipFill>
        <p:spPr>
          <a:xfrm>
            <a:off x="359569" y="818866"/>
            <a:ext cx="7719906" cy="5923128"/>
          </a:xfrm>
          <a:prstGeom prst="rect">
            <a:avLst/>
          </a:prstGeom>
        </p:spPr>
      </p:pic>
      <p:sp>
        <p:nvSpPr>
          <p:cNvPr id="6" name="TextBox 5"/>
          <p:cNvSpPr txBox="1"/>
          <p:nvPr/>
        </p:nvSpPr>
        <p:spPr>
          <a:xfrm>
            <a:off x="8201307" y="1960696"/>
            <a:ext cx="3827062" cy="1569660"/>
          </a:xfrm>
          <a:prstGeom prst="rect">
            <a:avLst/>
          </a:prstGeom>
          <a:noFill/>
        </p:spPr>
        <p:txBody>
          <a:bodyPr wrap="square" rtlCol="0">
            <a:spAutoFit/>
          </a:bodyPr>
          <a:lstStyle/>
          <a:p>
            <a:r>
              <a:rPr lang="en-US" dirty="0"/>
              <a:t>NOTE: </a:t>
            </a:r>
          </a:p>
          <a:p>
            <a:endParaRPr lang="en-US" dirty="0"/>
          </a:p>
          <a:p>
            <a:r>
              <a:rPr lang="en-US" sz="2000" dirty="0"/>
              <a:t>Searches using the alpha index search do not show the AIS asterisk indicator </a:t>
            </a:r>
          </a:p>
        </p:txBody>
      </p:sp>
    </p:spTree>
    <p:extLst>
      <p:ext uri="{BB962C8B-B14F-4D97-AF65-F5344CB8AC3E}">
        <p14:creationId xmlns:p14="http://schemas.microsoft.com/office/powerpoint/2010/main" val="3525601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Navigating DIR Website</a:t>
            </a:r>
          </a:p>
        </p:txBody>
      </p:sp>
      <p:sp>
        <p:nvSpPr>
          <p:cNvPr id="3" name="Content Placeholder 2"/>
          <p:cNvSpPr>
            <a:spLocks noGrp="1"/>
          </p:cNvSpPr>
          <p:nvPr>
            <p:ph idx="1"/>
          </p:nvPr>
        </p:nvSpPr>
        <p:spPr/>
        <p:txBody>
          <a:bodyPr/>
          <a:lstStyle/>
          <a:p>
            <a:endParaRPr lang="en-US" dirty="0"/>
          </a:p>
        </p:txBody>
      </p:sp>
      <p:sp>
        <p:nvSpPr>
          <p:cNvPr id="4" name="object 14"/>
          <p:cNvSpPr/>
          <p:nvPr/>
        </p:nvSpPr>
        <p:spPr>
          <a:xfrm>
            <a:off x="1907721" y="5925839"/>
            <a:ext cx="48331" cy="441959"/>
          </a:xfrm>
          <a:custGeom>
            <a:avLst/>
            <a:gdLst/>
            <a:ahLst/>
            <a:cxnLst/>
            <a:rect l="l" t="t" r="r" b="b"/>
            <a:pathLst>
              <a:path h="530351">
                <a:moveTo>
                  <a:pt x="0" y="530351"/>
                </a:moveTo>
                <a:lnTo>
                  <a:pt x="0" y="0"/>
                </a:lnTo>
              </a:path>
            </a:pathLst>
          </a:custGeom>
          <a:ln w="4572">
            <a:solidFill>
              <a:srgbClr val="E8E8E8"/>
            </a:solidFill>
          </a:ln>
        </p:spPr>
        <p:txBody>
          <a:bodyPr wrap="square" lIns="0" tIns="0" rIns="0" bIns="0" rtlCol="0">
            <a:noAutofit/>
          </a:bodyPr>
          <a:lstStyle/>
          <a:p>
            <a:endParaRPr>
              <a:solidFill>
                <a:prstClr val="black"/>
              </a:solidFill>
            </a:endParaRPr>
          </a:p>
        </p:txBody>
      </p:sp>
      <p:pic>
        <p:nvPicPr>
          <p:cNvPr id="5" name="Picture 4">
            <a:hlinkClick r:id="rId2"/>
          </p:cNvPr>
          <p:cNvPicPr>
            <a:picLocks noChangeAspect="1"/>
          </p:cNvPicPr>
          <p:nvPr/>
        </p:nvPicPr>
        <p:blipFill>
          <a:blip r:embed="rId3"/>
          <a:stretch>
            <a:fillRect/>
          </a:stretch>
        </p:blipFill>
        <p:spPr>
          <a:xfrm>
            <a:off x="94579" y="996287"/>
            <a:ext cx="11983690" cy="5759355"/>
          </a:xfrm>
          <a:prstGeom prst="rect">
            <a:avLst/>
          </a:prstGeom>
        </p:spPr>
      </p:pic>
      <p:sp>
        <p:nvSpPr>
          <p:cNvPr id="6" name="TextBox 5">
            <a:hlinkClick r:id="rId2"/>
          </p:cNvPr>
          <p:cNvSpPr txBox="1"/>
          <p:nvPr/>
        </p:nvSpPr>
        <p:spPr>
          <a:xfrm>
            <a:off x="910475" y="1528750"/>
            <a:ext cx="1530468" cy="369332"/>
          </a:xfrm>
          <a:prstGeom prst="rect">
            <a:avLst/>
          </a:prstGeom>
          <a:noFill/>
        </p:spPr>
        <p:txBody>
          <a:bodyPr wrap="square" rtlCol="0">
            <a:spAutoFit/>
          </a:bodyPr>
          <a:lstStyle/>
          <a:p>
            <a:r>
              <a:rPr lang="en-US" dirty="0">
                <a:solidFill>
                  <a:prstClr val="black"/>
                </a:solidFill>
                <a:hlinkClick r:id="rId2"/>
              </a:rPr>
              <a:t>*</a:t>
            </a:r>
            <a:endParaRPr lang="en-US" dirty="0">
              <a:solidFill>
                <a:prstClr val="black"/>
              </a:solidFill>
            </a:endParaRPr>
          </a:p>
        </p:txBody>
      </p:sp>
    </p:spTree>
    <p:extLst>
      <p:ext uri="{BB962C8B-B14F-4D97-AF65-F5344CB8AC3E}">
        <p14:creationId xmlns:p14="http://schemas.microsoft.com/office/powerpoint/2010/main" val="2456400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992" y="0"/>
            <a:ext cx="7219665" cy="797248"/>
          </a:xfrm>
        </p:spPr>
        <p:txBody>
          <a:bodyPr>
            <a:noAutofit/>
          </a:bodyPr>
          <a:lstStyle/>
          <a:p>
            <a:r>
              <a:rPr lang="en-US" sz="3600" dirty="0"/>
              <a:t>Current Contracting Initiatives</a:t>
            </a:r>
          </a:p>
        </p:txBody>
      </p:sp>
      <p:sp>
        <p:nvSpPr>
          <p:cNvPr id="3" name="Content Placeholder 2"/>
          <p:cNvSpPr>
            <a:spLocks noGrp="1"/>
          </p:cNvSpPr>
          <p:nvPr>
            <p:ph idx="1"/>
          </p:nvPr>
        </p:nvSpPr>
        <p:spPr/>
        <p:txBody>
          <a:bodyPr/>
          <a:lstStyle/>
          <a:p>
            <a:pPr marL="0" lvl="0" indent="0" algn="l">
              <a:lnSpc>
                <a:spcPct val="100000"/>
              </a:lnSpc>
              <a:buNone/>
            </a:pPr>
            <a:r>
              <a:rPr lang="en-US" b="1" spc="-5" dirty="0">
                <a:solidFill>
                  <a:srgbClr val="1111AD"/>
                </a:solidFill>
                <a:latin typeface="Arial Black"/>
                <a:cs typeface="Arial Black"/>
              </a:rPr>
              <a:t>	     	Future </a:t>
            </a:r>
            <a:r>
              <a:rPr lang="en-US" b="1" spc="-30" dirty="0">
                <a:solidFill>
                  <a:srgbClr val="1111AD"/>
                </a:solidFill>
                <a:latin typeface="Arial Black"/>
                <a:cs typeface="Arial Black"/>
              </a:rPr>
              <a:t>Contract</a:t>
            </a:r>
            <a:r>
              <a:rPr lang="en-US" b="1" spc="-5" dirty="0">
                <a:solidFill>
                  <a:srgbClr val="1111AD"/>
                </a:solidFill>
                <a:latin typeface="Arial Black"/>
                <a:cs typeface="Arial Black"/>
              </a:rPr>
              <a:t>i</a:t>
            </a:r>
            <a:r>
              <a:rPr lang="en-US" b="1" spc="-30" dirty="0">
                <a:solidFill>
                  <a:srgbClr val="1111AD"/>
                </a:solidFill>
                <a:latin typeface="Arial Black"/>
                <a:cs typeface="Arial Black"/>
              </a:rPr>
              <a:t>n</a:t>
            </a:r>
            <a:r>
              <a:rPr lang="en-US" b="1" spc="-20" dirty="0">
                <a:solidFill>
                  <a:srgbClr val="1111AD"/>
                </a:solidFill>
                <a:latin typeface="Arial Black"/>
                <a:cs typeface="Arial Black"/>
              </a:rPr>
              <a:t>g</a:t>
            </a:r>
            <a:r>
              <a:rPr lang="en-US" b="1" spc="20" dirty="0">
                <a:solidFill>
                  <a:srgbClr val="1111AD"/>
                </a:solidFill>
                <a:latin typeface="Arial Black"/>
                <a:cs typeface="Arial Black"/>
              </a:rPr>
              <a:t> </a:t>
            </a:r>
            <a:r>
              <a:rPr lang="en-US" b="1" spc="-25" dirty="0">
                <a:solidFill>
                  <a:srgbClr val="1111AD"/>
                </a:solidFill>
                <a:latin typeface="Arial Black"/>
                <a:cs typeface="Arial Black"/>
              </a:rPr>
              <a:t>O</a:t>
            </a:r>
            <a:r>
              <a:rPr lang="en-US" b="1" spc="-30" dirty="0">
                <a:solidFill>
                  <a:srgbClr val="1111AD"/>
                </a:solidFill>
                <a:latin typeface="Arial Black"/>
                <a:cs typeface="Arial Black"/>
              </a:rPr>
              <a:t>pportun</a:t>
            </a:r>
            <a:r>
              <a:rPr lang="en-US" b="1" spc="-5" dirty="0">
                <a:solidFill>
                  <a:srgbClr val="1111AD"/>
                </a:solidFill>
                <a:latin typeface="Arial Black"/>
                <a:cs typeface="Arial Black"/>
              </a:rPr>
              <a:t>i</a:t>
            </a:r>
            <a:r>
              <a:rPr lang="en-US" b="1" spc="-25" dirty="0">
                <a:solidFill>
                  <a:srgbClr val="1111AD"/>
                </a:solidFill>
                <a:latin typeface="Arial Black"/>
                <a:cs typeface="Arial Black"/>
              </a:rPr>
              <a:t>t</a:t>
            </a:r>
            <a:r>
              <a:rPr lang="en-US" b="1" spc="-5" dirty="0">
                <a:solidFill>
                  <a:srgbClr val="1111AD"/>
                </a:solidFill>
                <a:latin typeface="Arial Black"/>
                <a:cs typeface="Arial Black"/>
              </a:rPr>
              <a:t>i</a:t>
            </a:r>
            <a:r>
              <a:rPr lang="en-US" b="1" spc="-30" dirty="0">
                <a:solidFill>
                  <a:srgbClr val="1111AD"/>
                </a:solidFill>
                <a:latin typeface="Arial Black"/>
                <a:cs typeface="Arial Black"/>
              </a:rPr>
              <a:t>es</a:t>
            </a:r>
            <a:endParaRPr lang="en-US" dirty="0">
              <a:solidFill>
                <a:prstClr val="black"/>
              </a:solidFill>
              <a:latin typeface="Arial Black"/>
              <a:cs typeface="Arial Black"/>
            </a:endParaRPr>
          </a:p>
          <a:p>
            <a:pPr lvl="0" algn="l">
              <a:lnSpc>
                <a:spcPts val="800"/>
              </a:lnSpc>
              <a:spcBef>
                <a:spcPts val="37"/>
              </a:spcBef>
            </a:pPr>
            <a:endParaRPr lang="en-US" sz="800" dirty="0">
              <a:solidFill>
                <a:prstClr val="black"/>
              </a:solidFill>
              <a:latin typeface="Calibri"/>
            </a:endParaRPr>
          </a:p>
          <a:p>
            <a:pPr marL="306705" lvl="0" indent="-180340" algn="l">
              <a:lnSpc>
                <a:spcPct val="100000"/>
              </a:lnSpc>
              <a:buSzPct val="108333"/>
              <a:buFont typeface="Arial"/>
              <a:buChar char="•"/>
              <a:tabLst>
                <a:tab pos="306705" algn="l"/>
              </a:tabLst>
            </a:pPr>
            <a:r>
              <a:rPr lang="en-US" sz="1800" dirty="0">
                <a:solidFill>
                  <a:prstClr val="black"/>
                </a:solidFill>
                <a:latin typeface="Arial"/>
                <a:cs typeface="Arial"/>
              </a:rPr>
              <a:t>P</a:t>
            </a:r>
            <a:r>
              <a:rPr lang="en-US" sz="1800" spc="-10" dirty="0">
                <a:solidFill>
                  <a:prstClr val="black"/>
                </a:solidFill>
                <a:latin typeface="Arial"/>
                <a:cs typeface="Arial"/>
              </a:rPr>
              <a:t>o</a:t>
            </a:r>
            <a:r>
              <a:rPr lang="en-US" sz="1800" dirty="0">
                <a:solidFill>
                  <a:prstClr val="black"/>
                </a:solidFill>
                <a:latin typeface="Arial"/>
                <a:cs typeface="Arial"/>
              </a:rPr>
              <a:t>st</a:t>
            </a:r>
            <a:r>
              <a:rPr lang="en-US" sz="1800" spc="-10" dirty="0">
                <a:solidFill>
                  <a:prstClr val="black"/>
                </a:solidFill>
                <a:latin typeface="Arial"/>
                <a:cs typeface="Arial"/>
              </a:rPr>
              <a:t>e</a:t>
            </a:r>
            <a:r>
              <a:rPr lang="en-US" sz="1800" dirty="0">
                <a:solidFill>
                  <a:prstClr val="black"/>
                </a:solidFill>
                <a:latin typeface="Arial"/>
                <a:cs typeface="Arial"/>
              </a:rPr>
              <a:t>d</a:t>
            </a:r>
            <a:r>
              <a:rPr lang="en-US" sz="1800" spc="-15" dirty="0">
                <a:solidFill>
                  <a:prstClr val="black"/>
                </a:solidFill>
                <a:latin typeface="Arial"/>
                <a:cs typeface="Arial"/>
              </a:rPr>
              <a:t> </a:t>
            </a:r>
            <a:r>
              <a:rPr lang="en-US" sz="1800" spc="-10" dirty="0">
                <a:solidFill>
                  <a:prstClr val="black"/>
                </a:solidFill>
                <a:latin typeface="Arial"/>
                <a:cs typeface="Arial"/>
              </a:rPr>
              <a:t>o</a:t>
            </a:r>
            <a:r>
              <a:rPr lang="en-US" sz="1800" dirty="0">
                <a:solidFill>
                  <a:prstClr val="black"/>
                </a:solidFill>
                <a:latin typeface="Arial"/>
                <a:cs typeface="Arial"/>
              </a:rPr>
              <a:t>n</a:t>
            </a:r>
            <a:r>
              <a:rPr lang="en-US" sz="1800" spc="10" dirty="0">
                <a:solidFill>
                  <a:prstClr val="black"/>
                </a:solidFill>
                <a:latin typeface="Arial"/>
                <a:cs typeface="Arial"/>
              </a:rPr>
              <a:t> </a:t>
            </a:r>
            <a:r>
              <a:rPr lang="en-US" sz="1800" spc="-5" dirty="0">
                <a:solidFill>
                  <a:prstClr val="black"/>
                </a:solidFill>
                <a:latin typeface="Arial"/>
                <a:cs typeface="Arial"/>
              </a:rPr>
              <a:t>D</a:t>
            </a:r>
            <a:r>
              <a:rPr lang="en-US" sz="1800" dirty="0">
                <a:solidFill>
                  <a:prstClr val="black"/>
                </a:solidFill>
                <a:latin typeface="Arial"/>
                <a:cs typeface="Arial"/>
              </a:rPr>
              <a:t>I</a:t>
            </a:r>
            <a:r>
              <a:rPr lang="en-US" sz="1800" spc="-5" dirty="0">
                <a:solidFill>
                  <a:prstClr val="black"/>
                </a:solidFill>
                <a:latin typeface="Arial"/>
                <a:cs typeface="Arial"/>
              </a:rPr>
              <a:t>R’</a:t>
            </a:r>
            <a:r>
              <a:rPr lang="en-US" sz="1800" dirty="0">
                <a:solidFill>
                  <a:prstClr val="black"/>
                </a:solidFill>
                <a:latin typeface="Arial"/>
                <a:cs typeface="Arial"/>
              </a:rPr>
              <a:t>s</a:t>
            </a:r>
            <a:r>
              <a:rPr lang="en-US" sz="1800" spc="5" dirty="0">
                <a:solidFill>
                  <a:prstClr val="black"/>
                </a:solidFill>
                <a:latin typeface="Arial"/>
                <a:cs typeface="Arial"/>
              </a:rPr>
              <a:t> </a:t>
            </a:r>
            <a:r>
              <a:rPr lang="en-US" sz="1800" spc="-40" dirty="0">
                <a:solidFill>
                  <a:prstClr val="black"/>
                </a:solidFill>
                <a:latin typeface="Arial"/>
                <a:cs typeface="Arial"/>
              </a:rPr>
              <a:t>w</a:t>
            </a:r>
            <a:r>
              <a:rPr lang="en-US" sz="1800" spc="-10" dirty="0">
                <a:solidFill>
                  <a:prstClr val="black"/>
                </a:solidFill>
                <a:latin typeface="Arial"/>
                <a:cs typeface="Arial"/>
              </a:rPr>
              <a:t>eb</a:t>
            </a:r>
            <a:r>
              <a:rPr lang="en-US" sz="1800" dirty="0">
                <a:solidFill>
                  <a:prstClr val="black"/>
                </a:solidFill>
                <a:latin typeface="Arial"/>
                <a:cs typeface="Arial"/>
              </a:rPr>
              <a:t>s</a:t>
            </a:r>
            <a:r>
              <a:rPr lang="en-US" sz="1800" spc="-5" dirty="0">
                <a:solidFill>
                  <a:prstClr val="black"/>
                </a:solidFill>
                <a:latin typeface="Arial"/>
                <a:cs typeface="Arial"/>
              </a:rPr>
              <a:t>i</a:t>
            </a:r>
            <a:r>
              <a:rPr lang="en-US" sz="1800" dirty="0">
                <a:solidFill>
                  <a:prstClr val="black"/>
                </a:solidFill>
                <a:latin typeface="Arial"/>
                <a:cs typeface="Arial"/>
              </a:rPr>
              <a:t>te</a:t>
            </a:r>
            <a:r>
              <a:rPr lang="en-US" sz="1800" spc="45" dirty="0">
                <a:solidFill>
                  <a:prstClr val="black"/>
                </a:solidFill>
                <a:latin typeface="Arial"/>
                <a:cs typeface="Arial"/>
              </a:rPr>
              <a:t> </a:t>
            </a:r>
            <a:r>
              <a:rPr lang="en-US" sz="1800" spc="-10" dirty="0">
                <a:solidFill>
                  <a:prstClr val="black"/>
                </a:solidFill>
                <a:latin typeface="Arial"/>
                <a:cs typeface="Arial"/>
              </a:rPr>
              <a:t>unde</a:t>
            </a:r>
            <a:r>
              <a:rPr lang="en-US" sz="1800" dirty="0">
                <a:solidFill>
                  <a:prstClr val="black"/>
                </a:solidFill>
                <a:latin typeface="Arial"/>
                <a:cs typeface="Arial"/>
              </a:rPr>
              <a:t>r</a:t>
            </a:r>
            <a:r>
              <a:rPr lang="en-US" sz="1800" spc="15" dirty="0">
                <a:solidFill>
                  <a:prstClr val="black"/>
                </a:solidFill>
                <a:latin typeface="Arial"/>
                <a:cs typeface="Arial"/>
              </a:rPr>
              <a:t> </a:t>
            </a:r>
            <a:r>
              <a:rPr lang="en-US" sz="1800" dirty="0">
                <a:solidFill>
                  <a:prstClr val="black"/>
                </a:solidFill>
                <a:latin typeface="Arial"/>
                <a:cs typeface="Arial"/>
              </a:rPr>
              <a:t>I</a:t>
            </a:r>
            <a:r>
              <a:rPr lang="en-US" sz="1800" spc="-10" dirty="0">
                <a:solidFill>
                  <a:prstClr val="black"/>
                </a:solidFill>
                <a:latin typeface="Arial"/>
                <a:cs typeface="Arial"/>
              </a:rPr>
              <a:t>n</a:t>
            </a:r>
            <a:r>
              <a:rPr lang="en-US" sz="1800" dirty="0">
                <a:solidFill>
                  <a:prstClr val="black"/>
                </a:solidFill>
                <a:latin typeface="Arial"/>
                <a:cs typeface="Arial"/>
              </a:rPr>
              <a:t>f</a:t>
            </a:r>
            <a:r>
              <a:rPr lang="en-US" sz="1800" spc="-10" dirty="0">
                <a:solidFill>
                  <a:prstClr val="black"/>
                </a:solidFill>
                <a:latin typeface="Arial"/>
                <a:cs typeface="Arial"/>
              </a:rPr>
              <a:t>o</a:t>
            </a:r>
            <a:r>
              <a:rPr lang="en-US" sz="1800" dirty="0">
                <a:solidFill>
                  <a:prstClr val="black"/>
                </a:solidFill>
                <a:latin typeface="Arial"/>
                <a:cs typeface="Arial"/>
              </a:rPr>
              <a:t>rm</a:t>
            </a:r>
            <a:r>
              <a:rPr lang="en-US" sz="1800" spc="-10" dirty="0">
                <a:solidFill>
                  <a:prstClr val="black"/>
                </a:solidFill>
                <a:latin typeface="Arial"/>
                <a:cs typeface="Arial"/>
              </a:rPr>
              <a:t>a</a:t>
            </a:r>
            <a:r>
              <a:rPr lang="en-US" sz="1800" dirty="0">
                <a:solidFill>
                  <a:prstClr val="black"/>
                </a:solidFill>
                <a:latin typeface="Arial"/>
                <a:cs typeface="Arial"/>
              </a:rPr>
              <a:t>t</a:t>
            </a:r>
            <a:r>
              <a:rPr lang="en-US" sz="1800" spc="-5" dirty="0">
                <a:solidFill>
                  <a:prstClr val="black"/>
                </a:solidFill>
                <a:latin typeface="Arial"/>
                <a:cs typeface="Arial"/>
              </a:rPr>
              <a:t>i</a:t>
            </a:r>
            <a:r>
              <a:rPr lang="en-US" sz="1800" spc="-10" dirty="0">
                <a:solidFill>
                  <a:prstClr val="black"/>
                </a:solidFill>
                <a:latin typeface="Arial"/>
                <a:cs typeface="Arial"/>
              </a:rPr>
              <a:t>o</a:t>
            </a:r>
            <a:r>
              <a:rPr lang="en-US" sz="1800" dirty="0">
                <a:solidFill>
                  <a:prstClr val="black"/>
                </a:solidFill>
                <a:latin typeface="Arial"/>
                <a:cs typeface="Arial"/>
              </a:rPr>
              <a:t>n</a:t>
            </a:r>
            <a:r>
              <a:rPr lang="en-US" sz="1800" spc="10" dirty="0">
                <a:solidFill>
                  <a:prstClr val="black"/>
                </a:solidFill>
                <a:latin typeface="Arial"/>
                <a:cs typeface="Arial"/>
              </a:rPr>
              <a:t> </a:t>
            </a:r>
            <a:r>
              <a:rPr lang="en-US" sz="1800" dirty="0">
                <a:solidFill>
                  <a:prstClr val="black"/>
                </a:solidFill>
                <a:latin typeface="Arial"/>
                <a:cs typeface="Arial"/>
              </a:rPr>
              <a:t>f</a:t>
            </a:r>
            <a:r>
              <a:rPr lang="en-US" sz="1800" spc="-10" dirty="0">
                <a:solidFill>
                  <a:prstClr val="black"/>
                </a:solidFill>
                <a:latin typeface="Arial"/>
                <a:cs typeface="Arial"/>
              </a:rPr>
              <a:t>o</a:t>
            </a:r>
            <a:r>
              <a:rPr lang="en-US" sz="1800" dirty="0">
                <a:solidFill>
                  <a:prstClr val="black"/>
                </a:solidFill>
                <a:latin typeface="Arial"/>
                <a:cs typeface="Arial"/>
              </a:rPr>
              <a:t>r</a:t>
            </a:r>
            <a:r>
              <a:rPr lang="en-US" sz="1800" spc="-10" dirty="0">
                <a:solidFill>
                  <a:prstClr val="black"/>
                </a:solidFill>
                <a:latin typeface="Arial"/>
                <a:cs typeface="Arial"/>
              </a:rPr>
              <a:t> </a:t>
            </a:r>
            <a:r>
              <a:rPr lang="en-US" sz="1800" dirty="0">
                <a:solidFill>
                  <a:prstClr val="black"/>
                </a:solidFill>
                <a:latin typeface="Arial"/>
                <a:cs typeface="Arial"/>
              </a:rPr>
              <a:t>V</a:t>
            </a:r>
            <a:r>
              <a:rPr lang="en-US" sz="1800" spc="-10" dirty="0">
                <a:solidFill>
                  <a:prstClr val="black"/>
                </a:solidFill>
                <a:latin typeface="Arial"/>
                <a:cs typeface="Arial"/>
              </a:rPr>
              <a:t>endo</a:t>
            </a:r>
            <a:r>
              <a:rPr lang="en-US" sz="1800" dirty="0">
                <a:solidFill>
                  <a:prstClr val="black"/>
                </a:solidFill>
                <a:latin typeface="Arial"/>
                <a:cs typeface="Arial"/>
              </a:rPr>
              <a:t>rs</a:t>
            </a:r>
            <a:endParaRPr lang="en-US" sz="1000" dirty="0">
              <a:solidFill>
                <a:prstClr val="black"/>
              </a:solidFill>
              <a:latin typeface="Calibri"/>
            </a:endParaRPr>
          </a:p>
          <a:p>
            <a:pPr marL="306705" lvl="0" indent="-180340" algn="l">
              <a:lnSpc>
                <a:spcPct val="100000"/>
              </a:lnSpc>
              <a:buSzPct val="108333"/>
              <a:buFont typeface="Arial"/>
              <a:buChar char="•"/>
              <a:tabLst>
                <a:tab pos="306705" algn="l"/>
              </a:tabLst>
            </a:pPr>
            <a:r>
              <a:rPr lang="en-US" sz="1800" spc="-10" dirty="0">
                <a:solidFill>
                  <a:prstClr val="black"/>
                </a:solidFill>
                <a:latin typeface="Arial"/>
                <a:cs typeface="Arial"/>
              </a:rPr>
              <a:t>L</a:t>
            </a:r>
            <a:r>
              <a:rPr lang="en-US" sz="1800" spc="-5" dirty="0">
                <a:solidFill>
                  <a:prstClr val="black"/>
                </a:solidFill>
                <a:latin typeface="Arial"/>
                <a:cs typeface="Arial"/>
              </a:rPr>
              <a:t>i</a:t>
            </a:r>
            <a:r>
              <a:rPr lang="en-US" sz="1800" dirty="0">
                <a:solidFill>
                  <a:prstClr val="black"/>
                </a:solidFill>
                <a:latin typeface="Arial"/>
                <a:cs typeface="Arial"/>
              </a:rPr>
              <a:t>sts</a:t>
            </a:r>
            <a:r>
              <a:rPr lang="en-US" sz="1800" spc="-10" dirty="0">
                <a:solidFill>
                  <a:prstClr val="black"/>
                </a:solidFill>
                <a:latin typeface="Arial"/>
                <a:cs typeface="Arial"/>
              </a:rPr>
              <a:t> </a:t>
            </a:r>
            <a:r>
              <a:rPr lang="en-US" sz="1800" spc="-5" dirty="0">
                <a:solidFill>
                  <a:prstClr val="black"/>
                </a:solidFill>
                <a:latin typeface="Arial"/>
                <a:cs typeface="Arial"/>
              </a:rPr>
              <a:t>i</a:t>
            </a:r>
            <a:r>
              <a:rPr lang="en-US" sz="1800" spc="-10" dirty="0">
                <a:solidFill>
                  <a:prstClr val="black"/>
                </a:solidFill>
                <a:latin typeface="Arial"/>
                <a:cs typeface="Arial"/>
              </a:rPr>
              <a:t>n</a:t>
            </a:r>
            <a:r>
              <a:rPr lang="en-US" sz="1800" spc="-5" dirty="0">
                <a:solidFill>
                  <a:prstClr val="black"/>
                </a:solidFill>
                <a:latin typeface="Arial"/>
                <a:cs typeface="Arial"/>
              </a:rPr>
              <a:t>i</a:t>
            </a:r>
            <a:r>
              <a:rPr lang="en-US" sz="1800" dirty="0">
                <a:solidFill>
                  <a:prstClr val="black"/>
                </a:solidFill>
                <a:latin typeface="Arial"/>
                <a:cs typeface="Arial"/>
              </a:rPr>
              <a:t>t</a:t>
            </a:r>
            <a:r>
              <a:rPr lang="en-US" sz="1800" spc="-5" dirty="0">
                <a:solidFill>
                  <a:prstClr val="black"/>
                </a:solidFill>
                <a:latin typeface="Arial"/>
                <a:cs typeface="Arial"/>
              </a:rPr>
              <a:t>i</a:t>
            </a:r>
            <a:r>
              <a:rPr lang="en-US" sz="1800" spc="-10" dirty="0">
                <a:solidFill>
                  <a:prstClr val="black"/>
                </a:solidFill>
                <a:latin typeface="Arial"/>
                <a:cs typeface="Arial"/>
              </a:rPr>
              <a:t>a</a:t>
            </a:r>
            <a:r>
              <a:rPr lang="en-US" sz="1800" dirty="0">
                <a:solidFill>
                  <a:prstClr val="black"/>
                </a:solidFill>
                <a:latin typeface="Arial"/>
                <a:cs typeface="Arial"/>
              </a:rPr>
              <a:t>t</a:t>
            </a:r>
            <a:r>
              <a:rPr lang="en-US" sz="1800" spc="-5" dirty="0">
                <a:solidFill>
                  <a:prstClr val="black"/>
                </a:solidFill>
                <a:latin typeface="Arial"/>
                <a:cs typeface="Arial"/>
              </a:rPr>
              <a:t>i</a:t>
            </a:r>
            <a:r>
              <a:rPr lang="en-US" sz="1800" dirty="0">
                <a:solidFill>
                  <a:prstClr val="black"/>
                </a:solidFill>
                <a:latin typeface="Arial"/>
                <a:cs typeface="Arial"/>
              </a:rPr>
              <a:t>v</a:t>
            </a:r>
            <a:r>
              <a:rPr lang="en-US" sz="1800" spc="-10" dirty="0">
                <a:solidFill>
                  <a:prstClr val="black"/>
                </a:solidFill>
                <a:latin typeface="Arial"/>
                <a:cs typeface="Arial"/>
              </a:rPr>
              <a:t>e</a:t>
            </a:r>
            <a:r>
              <a:rPr lang="en-US" sz="1800" dirty="0">
                <a:solidFill>
                  <a:prstClr val="black"/>
                </a:solidFill>
                <a:latin typeface="Arial"/>
                <a:cs typeface="Arial"/>
              </a:rPr>
              <a:t>s</a:t>
            </a:r>
            <a:r>
              <a:rPr lang="en-US" sz="1800" spc="15" dirty="0">
                <a:solidFill>
                  <a:prstClr val="black"/>
                </a:solidFill>
                <a:latin typeface="Arial"/>
                <a:cs typeface="Arial"/>
              </a:rPr>
              <a:t> </a:t>
            </a:r>
            <a:r>
              <a:rPr lang="en-US" sz="1800" spc="-10" dirty="0">
                <a:solidFill>
                  <a:prstClr val="black"/>
                </a:solidFill>
                <a:latin typeface="Arial"/>
                <a:cs typeface="Arial"/>
              </a:rPr>
              <a:t>b</a:t>
            </a:r>
            <a:r>
              <a:rPr lang="en-US" sz="1800" dirty="0">
                <a:solidFill>
                  <a:prstClr val="black"/>
                </a:solidFill>
                <a:latin typeface="Arial"/>
                <a:cs typeface="Arial"/>
              </a:rPr>
              <a:t>y </a:t>
            </a:r>
            <a:r>
              <a:rPr lang="en-US" sz="1800" spc="-10" dirty="0">
                <a:solidFill>
                  <a:prstClr val="black"/>
                </a:solidFill>
                <a:latin typeface="Arial"/>
                <a:cs typeface="Arial"/>
              </a:rPr>
              <a:t>p</a:t>
            </a:r>
            <a:r>
              <a:rPr lang="en-US" sz="1800" dirty="0">
                <a:solidFill>
                  <a:prstClr val="black"/>
                </a:solidFill>
                <a:latin typeface="Arial"/>
                <a:cs typeface="Arial"/>
              </a:rPr>
              <a:t>r</a:t>
            </a:r>
            <a:r>
              <a:rPr lang="en-US" sz="1800" spc="-10" dirty="0">
                <a:solidFill>
                  <a:prstClr val="black"/>
                </a:solidFill>
                <a:latin typeface="Arial"/>
                <a:cs typeface="Arial"/>
              </a:rPr>
              <a:t>o</a:t>
            </a:r>
            <a:r>
              <a:rPr lang="en-US" sz="1800" dirty="0">
                <a:solidFill>
                  <a:prstClr val="black"/>
                </a:solidFill>
                <a:latin typeface="Arial"/>
                <a:cs typeface="Arial"/>
              </a:rPr>
              <a:t>c</a:t>
            </a:r>
            <a:r>
              <a:rPr lang="en-US" sz="1800" spc="-10" dirty="0">
                <a:solidFill>
                  <a:prstClr val="black"/>
                </a:solidFill>
                <a:latin typeface="Arial"/>
                <a:cs typeface="Arial"/>
              </a:rPr>
              <a:t>u</a:t>
            </a:r>
            <a:r>
              <a:rPr lang="en-US" sz="1800" dirty="0">
                <a:solidFill>
                  <a:prstClr val="black"/>
                </a:solidFill>
                <a:latin typeface="Arial"/>
                <a:cs typeface="Arial"/>
              </a:rPr>
              <a:t>r</a:t>
            </a:r>
            <a:r>
              <a:rPr lang="en-US" sz="1800" spc="-10" dirty="0">
                <a:solidFill>
                  <a:prstClr val="black"/>
                </a:solidFill>
                <a:latin typeface="Arial"/>
                <a:cs typeface="Arial"/>
              </a:rPr>
              <a:t>e</a:t>
            </a:r>
            <a:r>
              <a:rPr lang="en-US" sz="1800" dirty="0">
                <a:solidFill>
                  <a:prstClr val="black"/>
                </a:solidFill>
                <a:latin typeface="Arial"/>
                <a:cs typeface="Arial"/>
              </a:rPr>
              <a:t>m</a:t>
            </a:r>
            <a:r>
              <a:rPr lang="en-US" sz="1800" spc="-10" dirty="0">
                <a:solidFill>
                  <a:prstClr val="black"/>
                </a:solidFill>
                <a:latin typeface="Arial"/>
                <a:cs typeface="Arial"/>
              </a:rPr>
              <a:t>en</a:t>
            </a:r>
            <a:r>
              <a:rPr lang="en-US" sz="1800" dirty="0">
                <a:solidFill>
                  <a:prstClr val="black"/>
                </a:solidFill>
                <a:latin typeface="Arial"/>
                <a:cs typeface="Arial"/>
              </a:rPr>
              <a:t>t</a:t>
            </a:r>
            <a:r>
              <a:rPr lang="en-US" sz="1800" spc="30" dirty="0">
                <a:solidFill>
                  <a:prstClr val="black"/>
                </a:solidFill>
                <a:latin typeface="Arial"/>
                <a:cs typeface="Arial"/>
              </a:rPr>
              <a:t> </a:t>
            </a:r>
            <a:r>
              <a:rPr lang="en-US" sz="1800" dirty="0">
                <a:solidFill>
                  <a:prstClr val="black"/>
                </a:solidFill>
                <a:latin typeface="Arial"/>
                <a:cs typeface="Arial"/>
              </a:rPr>
              <a:t>st</a:t>
            </a:r>
            <a:r>
              <a:rPr lang="en-US" sz="1800" spc="-10" dirty="0">
                <a:solidFill>
                  <a:prstClr val="black"/>
                </a:solidFill>
                <a:latin typeface="Arial"/>
                <a:cs typeface="Arial"/>
              </a:rPr>
              <a:t>age</a:t>
            </a:r>
            <a:endParaRPr lang="en-US" sz="1800" dirty="0">
              <a:solidFill>
                <a:prstClr val="black"/>
              </a:solidFill>
              <a:latin typeface="Arial"/>
              <a:cs typeface="Arial"/>
            </a:endParaRPr>
          </a:p>
          <a:p>
            <a:pPr lvl="0" algn="l">
              <a:lnSpc>
                <a:spcPts val="600"/>
              </a:lnSpc>
              <a:spcBef>
                <a:spcPts val="17"/>
              </a:spcBef>
              <a:buFont typeface="Arial"/>
              <a:buChar char="•"/>
            </a:pPr>
            <a:endParaRPr lang="en-US" sz="600" dirty="0">
              <a:solidFill>
                <a:prstClr val="black"/>
              </a:solidFill>
              <a:latin typeface="Calibri"/>
            </a:endParaRPr>
          </a:p>
          <a:p>
            <a:pPr marL="192405" lvl="0" indent="0" algn="l">
              <a:lnSpc>
                <a:spcPct val="100000"/>
              </a:lnSpc>
              <a:buNone/>
            </a:pPr>
            <a:r>
              <a:rPr lang="en-US" sz="1400" spc="25" dirty="0">
                <a:solidFill>
                  <a:srgbClr val="457BE7"/>
                </a:solidFill>
                <a:latin typeface="Webdings"/>
                <a:cs typeface="Webdings"/>
              </a:rPr>
              <a:t></a:t>
            </a:r>
            <a:r>
              <a:rPr lang="en-US" sz="1400" spc="-30" dirty="0">
                <a:solidFill>
                  <a:srgbClr val="457BE7"/>
                </a:solidFill>
                <a:latin typeface="Times New Roman"/>
                <a:cs typeface="Times New Roman"/>
              </a:rPr>
              <a:t> </a:t>
            </a:r>
            <a:r>
              <a:rPr lang="en-US" sz="1800" b="1" dirty="0">
                <a:solidFill>
                  <a:prstClr val="black"/>
                </a:solidFill>
                <a:latin typeface="Arial"/>
                <a:cs typeface="Arial"/>
              </a:rPr>
              <a:t>Pl</a:t>
            </a:r>
            <a:r>
              <a:rPr lang="en-US" sz="1800" b="1" spc="-10" dirty="0">
                <a:solidFill>
                  <a:prstClr val="black"/>
                </a:solidFill>
                <a:latin typeface="Arial"/>
                <a:cs typeface="Arial"/>
              </a:rPr>
              <a:t>a</a:t>
            </a:r>
            <a:r>
              <a:rPr lang="en-US" sz="1800" b="1" dirty="0">
                <a:solidFill>
                  <a:prstClr val="black"/>
                </a:solidFill>
                <a:latin typeface="Arial"/>
                <a:cs typeface="Arial"/>
              </a:rPr>
              <a:t>nning</a:t>
            </a:r>
            <a:endParaRPr lang="en-US" sz="1800" dirty="0">
              <a:solidFill>
                <a:prstClr val="black"/>
              </a:solidFill>
              <a:latin typeface="Arial"/>
              <a:cs typeface="Arial"/>
            </a:endParaRPr>
          </a:p>
          <a:p>
            <a:pPr lvl="0" algn="l">
              <a:lnSpc>
                <a:spcPts val="600"/>
              </a:lnSpc>
              <a:spcBef>
                <a:spcPts val="47"/>
              </a:spcBef>
            </a:pPr>
            <a:endParaRPr lang="en-US" sz="600" dirty="0">
              <a:solidFill>
                <a:prstClr val="black"/>
              </a:solidFill>
              <a:latin typeface="Calibri"/>
            </a:endParaRPr>
          </a:p>
          <a:p>
            <a:pPr marL="196470" marR="2159000" lvl="0" indent="0" algn="l">
              <a:lnSpc>
                <a:spcPct val="100000"/>
              </a:lnSpc>
              <a:buNone/>
            </a:pPr>
            <a:r>
              <a:rPr lang="en-US" sz="1400" spc="25" dirty="0">
                <a:solidFill>
                  <a:srgbClr val="457BE7"/>
                </a:solidFill>
                <a:latin typeface="Webdings"/>
                <a:cs typeface="Webdings"/>
              </a:rPr>
              <a:t></a:t>
            </a:r>
            <a:r>
              <a:rPr lang="en-US" sz="1400" spc="-30" dirty="0">
                <a:solidFill>
                  <a:srgbClr val="457BE7"/>
                </a:solidFill>
                <a:latin typeface="Times New Roman"/>
                <a:cs typeface="Times New Roman"/>
              </a:rPr>
              <a:t> </a:t>
            </a:r>
            <a:r>
              <a:rPr lang="en-US" sz="1800" b="1" spc="-5" dirty="0">
                <a:solidFill>
                  <a:prstClr val="black"/>
                </a:solidFill>
                <a:latin typeface="Arial"/>
                <a:cs typeface="Arial"/>
              </a:rPr>
              <a:t>R</a:t>
            </a:r>
            <a:r>
              <a:rPr lang="en-US" sz="1800" b="1" dirty="0">
                <a:solidFill>
                  <a:prstClr val="black"/>
                </a:solidFill>
                <a:latin typeface="Arial"/>
                <a:cs typeface="Arial"/>
              </a:rPr>
              <a:t>FO</a:t>
            </a:r>
            <a:r>
              <a:rPr lang="en-US" sz="1800" b="1" spc="-20" dirty="0">
                <a:solidFill>
                  <a:prstClr val="black"/>
                </a:solidFill>
                <a:latin typeface="Arial"/>
                <a:cs typeface="Arial"/>
              </a:rPr>
              <a:t> </a:t>
            </a:r>
            <a:r>
              <a:rPr lang="en-US" sz="1800" b="1" dirty="0">
                <a:solidFill>
                  <a:prstClr val="black"/>
                </a:solidFill>
                <a:latin typeface="Arial"/>
                <a:cs typeface="Arial"/>
              </a:rPr>
              <a:t>Po</a:t>
            </a:r>
            <a:r>
              <a:rPr lang="en-US" sz="1800" b="1" spc="-10" dirty="0">
                <a:solidFill>
                  <a:prstClr val="black"/>
                </a:solidFill>
                <a:latin typeface="Arial"/>
                <a:cs typeface="Arial"/>
              </a:rPr>
              <a:t>s</a:t>
            </a:r>
            <a:r>
              <a:rPr lang="en-US" sz="1800" b="1" dirty="0">
                <a:solidFill>
                  <a:prstClr val="black"/>
                </a:solidFill>
                <a:latin typeface="Arial"/>
                <a:cs typeface="Arial"/>
              </a:rPr>
              <a:t>tings</a:t>
            </a:r>
            <a:r>
              <a:rPr lang="en-US" sz="1800" b="1" spc="-15" dirty="0">
                <a:solidFill>
                  <a:prstClr val="black"/>
                </a:solidFill>
                <a:latin typeface="Arial"/>
                <a:cs typeface="Arial"/>
              </a:rPr>
              <a:t> </a:t>
            </a:r>
            <a:r>
              <a:rPr lang="en-US" sz="1800" dirty="0">
                <a:solidFill>
                  <a:prstClr val="black"/>
                </a:solidFill>
                <a:latin typeface="Arial"/>
                <a:cs typeface="Arial"/>
              </a:rPr>
              <a:t>–</a:t>
            </a:r>
            <a:r>
              <a:rPr lang="en-US" sz="1800" spc="-5" dirty="0">
                <a:solidFill>
                  <a:prstClr val="black"/>
                </a:solidFill>
                <a:latin typeface="Arial"/>
                <a:cs typeface="Arial"/>
              </a:rPr>
              <a:t> li</a:t>
            </a:r>
            <a:r>
              <a:rPr lang="en-US" sz="1800" spc="-10" dirty="0">
                <a:solidFill>
                  <a:prstClr val="black"/>
                </a:solidFill>
                <a:latin typeface="Arial"/>
                <a:cs typeface="Arial"/>
              </a:rPr>
              <a:t>n</a:t>
            </a:r>
            <a:r>
              <a:rPr lang="en-US" sz="1800" dirty="0">
                <a:solidFill>
                  <a:prstClr val="black"/>
                </a:solidFill>
                <a:latin typeface="Arial"/>
                <a:cs typeface="Arial"/>
              </a:rPr>
              <a:t>ks</a:t>
            </a:r>
            <a:r>
              <a:rPr lang="en-US" sz="1800" spc="15" dirty="0">
                <a:solidFill>
                  <a:prstClr val="black"/>
                </a:solidFill>
                <a:latin typeface="Arial"/>
                <a:cs typeface="Arial"/>
              </a:rPr>
              <a:t> </a:t>
            </a:r>
            <a:r>
              <a:rPr lang="en-US" sz="1800" spc="-10" dirty="0">
                <a:solidFill>
                  <a:prstClr val="black"/>
                </a:solidFill>
                <a:latin typeface="Arial"/>
                <a:cs typeface="Arial"/>
              </a:rPr>
              <a:t>d</a:t>
            </a:r>
            <a:r>
              <a:rPr lang="en-US" sz="1800" spc="-5" dirty="0">
                <a:solidFill>
                  <a:prstClr val="black"/>
                </a:solidFill>
                <a:latin typeface="Arial"/>
                <a:cs typeface="Arial"/>
              </a:rPr>
              <a:t>i</a:t>
            </a:r>
            <a:r>
              <a:rPr lang="en-US" sz="1800" dirty="0">
                <a:solidFill>
                  <a:prstClr val="black"/>
                </a:solidFill>
                <a:latin typeface="Arial"/>
                <a:cs typeface="Arial"/>
              </a:rPr>
              <a:t>r</a:t>
            </a:r>
            <a:r>
              <a:rPr lang="en-US" sz="1800" spc="-10" dirty="0">
                <a:solidFill>
                  <a:prstClr val="black"/>
                </a:solidFill>
                <a:latin typeface="Arial"/>
                <a:cs typeface="Arial"/>
              </a:rPr>
              <a:t>e</a:t>
            </a:r>
            <a:r>
              <a:rPr lang="en-US" sz="1800" dirty="0">
                <a:solidFill>
                  <a:prstClr val="black"/>
                </a:solidFill>
                <a:latin typeface="Arial"/>
                <a:cs typeface="Arial"/>
              </a:rPr>
              <a:t>ct</a:t>
            </a:r>
            <a:r>
              <a:rPr lang="en-US" sz="1800" spc="-5" dirty="0">
                <a:solidFill>
                  <a:prstClr val="black"/>
                </a:solidFill>
                <a:latin typeface="Arial"/>
                <a:cs typeface="Arial"/>
              </a:rPr>
              <a:t>l</a:t>
            </a:r>
            <a:r>
              <a:rPr lang="en-US" sz="1800" dirty="0">
                <a:solidFill>
                  <a:prstClr val="black"/>
                </a:solidFill>
                <a:latin typeface="Arial"/>
                <a:cs typeface="Arial"/>
              </a:rPr>
              <a:t>y</a:t>
            </a:r>
            <a:r>
              <a:rPr lang="en-US" sz="1800" spc="15" dirty="0">
                <a:solidFill>
                  <a:prstClr val="black"/>
                </a:solidFill>
                <a:latin typeface="Arial"/>
                <a:cs typeface="Arial"/>
              </a:rPr>
              <a:t> </a:t>
            </a:r>
            <a:r>
              <a:rPr lang="en-US" sz="1800" dirty="0">
                <a:solidFill>
                  <a:prstClr val="black"/>
                </a:solidFill>
                <a:latin typeface="Arial"/>
                <a:cs typeface="Arial"/>
              </a:rPr>
              <a:t>to</a:t>
            </a:r>
            <a:r>
              <a:rPr lang="en-US" sz="1800" spc="-15" dirty="0">
                <a:solidFill>
                  <a:prstClr val="black"/>
                </a:solidFill>
                <a:latin typeface="Arial"/>
                <a:cs typeface="Arial"/>
              </a:rPr>
              <a:t> </a:t>
            </a:r>
            <a:r>
              <a:rPr lang="en-US" sz="1800" dirty="0">
                <a:solidFill>
                  <a:prstClr val="black"/>
                </a:solidFill>
                <a:latin typeface="Arial"/>
                <a:cs typeface="Arial"/>
              </a:rPr>
              <a:t>t</a:t>
            </a:r>
            <a:r>
              <a:rPr lang="en-US" sz="1800" spc="-10" dirty="0">
                <a:solidFill>
                  <a:prstClr val="black"/>
                </a:solidFill>
                <a:latin typeface="Arial"/>
                <a:cs typeface="Arial"/>
              </a:rPr>
              <a:t>h</a:t>
            </a:r>
            <a:r>
              <a:rPr lang="en-US" sz="1800" dirty="0">
                <a:solidFill>
                  <a:prstClr val="black"/>
                </a:solidFill>
                <a:latin typeface="Arial"/>
                <a:cs typeface="Arial"/>
              </a:rPr>
              <a:t>e</a:t>
            </a:r>
            <a:r>
              <a:rPr lang="en-US" sz="1800" spc="-5" dirty="0">
                <a:solidFill>
                  <a:prstClr val="black"/>
                </a:solidFill>
                <a:latin typeface="Arial"/>
                <a:cs typeface="Arial"/>
              </a:rPr>
              <a:t> </a:t>
            </a:r>
            <a:r>
              <a:rPr lang="en-US" sz="1800" spc="-10" dirty="0">
                <a:solidFill>
                  <a:prstClr val="black"/>
                </a:solidFill>
                <a:latin typeface="Arial"/>
                <a:cs typeface="Arial"/>
              </a:rPr>
              <a:t>po</a:t>
            </a:r>
            <a:r>
              <a:rPr lang="en-US" sz="1800" dirty="0">
                <a:solidFill>
                  <a:prstClr val="black"/>
                </a:solidFill>
                <a:latin typeface="Arial"/>
                <a:cs typeface="Arial"/>
              </a:rPr>
              <a:t>st</a:t>
            </a:r>
            <a:r>
              <a:rPr lang="en-US" sz="1800" spc="-5" dirty="0">
                <a:solidFill>
                  <a:prstClr val="black"/>
                </a:solidFill>
                <a:latin typeface="Arial"/>
                <a:cs typeface="Arial"/>
              </a:rPr>
              <a:t>i</a:t>
            </a:r>
            <a:r>
              <a:rPr lang="en-US" sz="1800" spc="-10" dirty="0">
                <a:solidFill>
                  <a:prstClr val="black"/>
                </a:solidFill>
                <a:latin typeface="Arial"/>
                <a:cs typeface="Arial"/>
              </a:rPr>
              <a:t>n</a:t>
            </a:r>
            <a:r>
              <a:rPr lang="en-US" sz="1800" dirty="0">
                <a:solidFill>
                  <a:prstClr val="black"/>
                </a:solidFill>
                <a:latin typeface="Arial"/>
                <a:cs typeface="Arial"/>
              </a:rPr>
              <a:t>g</a:t>
            </a:r>
            <a:r>
              <a:rPr lang="en-US" sz="1800" spc="10" dirty="0">
                <a:solidFill>
                  <a:prstClr val="black"/>
                </a:solidFill>
                <a:latin typeface="Arial"/>
                <a:cs typeface="Arial"/>
              </a:rPr>
              <a:t> </a:t>
            </a:r>
            <a:r>
              <a:rPr lang="en-US" sz="1800" spc="-10" dirty="0">
                <a:solidFill>
                  <a:prstClr val="black"/>
                </a:solidFill>
                <a:latin typeface="Arial"/>
                <a:cs typeface="Arial"/>
              </a:rPr>
              <a:t>o</a:t>
            </a:r>
            <a:r>
              <a:rPr lang="en-US" sz="1800" dirty="0">
                <a:solidFill>
                  <a:prstClr val="black"/>
                </a:solidFill>
                <a:latin typeface="Arial"/>
                <a:cs typeface="Arial"/>
              </a:rPr>
              <a:t>n</a:t>
            </a:r>
            <a:r>
              <a:rPr lang="en-US" sz="1800" spc="10" dirty="0">
                <a:solidFill>
                  <a:prstClr val="black"/>
                </a:solidFill>
                <a:latin typeface="Arial"/>
                <a:cs typeface="Arial"/>
              </a:rPr>
              <a:t> </a:t>
            </a:r>
            <a:r>
              <a:rPr lang="en-US" sz="1800" dirty="0">
                <a:solidFill>
                  <a:prstClr val="black"/>
                </a:solidFill>
                <a:latin typeface="Arial"/>
                <a:cs typeface="Arial"/>
              </a:rPr>
              <a:t>t</a:t>
            </a:r>
            <a:r>
              <a:rPr lang="en-US" sz="1800" spc="-10" dirty="0">
                <a:solidFill>
                  <a:prstClr val="black"/>
                </a:solidFill>
                <a:latin typeface="Arial"/>
                <a:cs typeface="Arial"/>
              </a:rPr>
              <a:t>he </a:t>
            </a:r>
            <a:r>
              <a:rPr lang="en-US" sz="1700" dirty="0">
                <a:solidFill>
                  <a:prstClr val="black"/>
                </a:solidFill>
                <a:latin typeface="Arial"/>
                <a:cs typeface="Arial"/>
              </a:rPr>
              <a:t>E</a:t>
            </a:r>
            <a:r>
              <a:rPr lang="en-US" sz="1700" spc="-5" dirty="0">
                <a:solidFill>
                  <a:prstClr val="black"/>
                </a:solidFill>
                <a:latin typeface="Arial"/>
                <a:cs typeface="Arial"/>
              </a:rPr>
              <a:t>l</a:t>
            </a:r>
            <a:r>
              <a:rPr lang="en-US" sz="1700" spc="-10" dirty="0">
                <a:solidFill>
                  <a:prstClr val="black"/>
                </a:solidFill>
                <a:latin typeface="Arial"/>
                <a:cs typeface="Arial"/>
              </a:rPr>
              <a:t>e</a:t>
            </a:r>
            <a:r>
              <a:rPr lang="en-US" sz="1700" dirty="0">
                <a:solidFill>
                  <a:prstClr val="black"/>
                </a:solidFill>
                <a:latin typeface="Arial"/>
                <a:cs typeface="Arial"/>
              </a:rPr>
              <a:t>ctr</a:t>
            </a:r>
            <a:r>
              <a:rPr lang="en-US" sz="1700" spc="-10" dirty="0">
                <a:solidFill>
                  <a:prstClr val="black"/>
                </a:solidFill>
                <a:latin typeface="Arial"/>
                <a:cs typeface="Arial"/>
              </a:rPr>
              <a:t>on</a:t>
            </a:r>
            <a:r>
              <a:rPr lang="en-US" sz="1700" spc="-5" dirty="0">
                <a:solidFill>
                  <a:prstClr val="black"/>
                </a:solidFill>
                <a:latin typeface="Arial"/>
                <a:cs typeface="Arial"/>
              </a:rPr>
              <a:t>i</a:t>
            </a:r>
            <a:r>
              <a:rPr lang="en-US" sz="1700" dirty="0">
                <a:solidFill>
                  <a:prstClr val="black"/>
                </a:solidFill>
                <a:latin typeface="Arial"/>
                <a:cs typeface="Arial"/>
              </a:rPr>
              <a:t>c St</a:t>
            </a:r>
            <a:r>
              <a:rPr lang="en-US" sz="1700" spc="-10" dirty="0">
                <a:solidFill>
                  <a:prstClr val="black"/>
                </a:solidFill>
                <a:latin typeface="Arial"/>
                <a:cs typeface="Arial"/>
              </a:rPr>
              <a:t>a</a:t>
            </a:r>
            <a:r>
              <a:rPr lang="en-US" sz="1700" dirty="0">
                <a:solidFill>
                  <a:prstClr val="black"/>
                </a:solidFill>
                <a:latin typeface="Arial"/>
                <a:cs typeface="Arial"/>
              </a:rPr>
              <a:t>te</a:t>
            </a:r>
            <a:r>
              <a:rPr lang="en-US" sz="1700" spc="-5" dirty="0">
                <a:solidFill>
                  <a:prstClr val="black"/>
                </a:solidFill>
                <a:latin typeface="Arial"/>
                <a:cs typeface="Arial"/>
              </a:rPr>
              <a:t> </a:t>
            </a:r>
            <a:r>
              <a:rPr lang="en-US" sz="1700" dirty="0">
                <a:solidFill>
                  <a:prstClr val="black"/>
                </a:solidFill>
                <a:latin typeface="Arial"/>
                <a:cs typeface="Arial"/>
              </a:rPr>
              <a:t>B</a:t>
            </a:r>
            <a:r>
              <a:rPr lang="en-US" sz="1700" spc="-10" dirty="0">
                <a:solidFill>
                  <a:prstClr val="black"/>
                </a:solidFill>
                <a:latin typeface="Arial"/>
                <a:cs typeface="Arial"/>
              </a:rPr>
              <a:t>u</a:t>
            </a:r>
            <a:r>
              <a:rPr lang="en-US" sz="1700" dirty="0">
                <a:solidFill>
                  <a:prstClr val="black"/>
                </a:solidFill>
                <a:latin typeface="Arial"/>
                <a:cs typeface="Arial"/>
              </a:rPr>
              <a:t>s</a:t>
            </a:r>
            <a:r>
              <a:rPr lang="en-US" sz="1700" spc="-5" dirty="0">
                <a:solidFill>
                  <a:prstClr val="black"/>
                </a:solidFill>
                <a:latin typeface="Arial"/>
                <a:cs typeface="Arial"/>
              </a:rPr>
              <a:t>i</a:t>
            </a:r>
            <a:r>
              <a:rPr lang="en-US" sz="1700" spc="-10" dirty="0">
                <a:solidFill>
                  <a:prstClr val="black"/>
                </a:solidFill>
                <a:latin typeface="Arial"/>
                <a:cs typeface="Arial"/>
              </a:rPr>
              <a:t>ne</a:t>
            </a:r>
            <a:r>
              <a:rPr lang="en-US" sz="1700" dirty="0">
                <a:solidFill>
                  <a:prstClr val="black"/>
                </a:solidFill>
                <a:latin typeface="Arial"/>
                <a:cs typeface="Arial"/>
              </a:rPr>
              <a:t>ss Daily </a:t>
            </a:r>
            <a:r>
              <a:rPr lang="en-US" sz="1400" dirty="0">
                <a:solidFill>
                  <a:prstClr val="black"/>
                </a:solidFill>
                <a:latin typeface="Arial"/>
                <a:cs typeface="Arial"/>
              </a:rPr>
              <a:t>(ESBD)</a:t>
            </a:r>
            <a:endParaRPr lang="en-US" sz="600" dirty="0">
              <a:solidFill>
                <a:prstClr val="black"/>
              </a:solidFill>
              <a:latin typeface="Calibri"/>
            </a:endParaRPr>
          </a:p>
          <a:p>
            <a:pPr marL="192405" lvl="0" indent="0" algn="l">
              <a:lnSpc>
                <a:spcPct val="100000"/>
              </a:lnSpc>
              <a:buNone/>
            </a:pPr>
            <a:r>
              <a:rPr lang="en-US" sz="1400" spc="25" dirty="0">
                <a:solidFill>
                  <a:srgbClr val="457BE7"/>
                </a:solidFill>
                <a:latin typeface="Webdings"/>
                <a:cs typeface="Webdings"/>
              </a:rPr>
              <a:t></a:t>
            </a:r>
            <a:r>
              <a:rPr lang="en-US" sz="1400" spc="-30" dirty="0">
                <a:solidFill>
                  <a:srgbClr val="457BE7"/>
                </a:solidFill>
                <a:latin typeface="Times New Roman"/>
                <a:cs typeface="Times New Roman"/>
              </a:rPr>
              <a:t> </a:t>
            </a:r>
            <a:r>
              <a:rPr lang="en-US" sz="1800" b="1" dirty="0">
                <a:solidFill>
                  <a:prstClr val="black"/>
                </a:solidFill>
                <a:latin typeface="Arial"/>
                <a:cs typeface="Arial"/>
              </a:rPr>
              <a:t>E</a:t>
            </a:r>
            <a:r>
              <a:rPr lang="en-US" sz="1800" b="1" spc="-45" dirty="0">
                <a:solidFill>
                  <a:prstClr val="black"/>
                </a:solidFill>
                <a:latin typeface="Arial"/>
                <a:cs typeface="Arial"/>
              </a:rPr>
              <a:t>v</a:t>
            </a:r>
            <a:r>
              <a:rPr lang="en-US" sz="1800" b="1" spc="-10" dirty="0">
                <a:solidFill>
                  <a:prstClr val="black"/>
                </a:solidFill>
                <a:latin typeface="Arial"/>
                <a:cs typeface="Arial"/>
              </a:rPr>
              <a:t>a</a:t>
            </a:r>
            <a:r>
              <a:rPr lang="en-US" sz="1800" b="1" dirty="0">
                <a:solidFill>
                  <a:prstClr val="black"/>
                </a:solidFill>
                <a:latin typeface="Arial"/>
                <a:cs typeface="Arial"/>
              </a:rPr>
              <a:t>lu</a:t>
            </a:r>
            <a:r>
              <a:rPr lang="en-US" sz="1800" b="1" spc="-10" dirty="0">
                <a:solidFill>
                  <a:prstClr val="black"/>
                </a:solidFill>
                <a:latin typeface="Arial"/>
                <a:cs typeface="Arial"/>
              </a:rPr>
              <a:t>a</a:t>
            </a:r>
            <a:r>
              <a:rPr lang="en-US" sz="1800" b="1" dirty="0">
                <a:solidFill>
                  <a:prstClr val="black"/>
                </a:solidFill>
                <a:latin typeface="Arial"/>
                <a:cs typeface="Arial"/>
              </a:rPr>
              <a:t>tion</a:t>
            </a:r>
            <a:endParaRPr lang="en-US" sz="1800" dirty="0">
              <a:solidFill>
                <a:prstClr val="black"/>
              </a:solidFill>
              <a:latin typeface="Arial"/>
              <a:cs typeface="Arial"/>
            </a:endParaRPr>
          </a:p>
          <a:p>
            <a:pPr lvl="0" algn="l">
              <a:lnSpc>
                <a:spcPts val="600"/>
              </a:lnSpc>
              <a:spcBef>
                <a:spcPts val="48"/>
              </a:spcBef>
            </a:pPr>
            <a:endParaRPr lang="en-US" sz="600" dirty="0">
              <a:solidFill>
                <a:prstClr val="black"/>
              </a:solidFill>
              <a:latin typeface="Calibri"/>
            </a:endParaRPr>
          </a:p>
          <a:p>
            <a:pPr marL="192405" lvl="0" indent="0" algn="l">
              <a:lnSpc>
                <a:spcPct val="100000"/>
              </a:lnSpc>
              <a:buNone/>
            </a:pPr>
            <a:r>
              <a:rPr lang="en-US" sz="1400" spc="25" dirty="0">
                <a:solidFill>
                  <a:srgbClr val="457BE7"/>
                </a:solidFill>
                <a:latin typeface="Webdings"/>
                <a:cs typeface="Webdings"/>
              </a:rPr>
              <a:t></a:t>
            </a:r>
            <a:r>
              <a:rPr lang="en-US" sz="1400" spc="-30" dirty="0">
                <a:solidFill>
                  <a:srgbClr val="457BE7"/>
                </a:solidFill>
                <a:latin typeface="Times New Roman"/>
                <a:cs typeface="Times New Roman"/>
              </a:rPr>
              <a:t> </a:t>
            </a:r>
            <a:r>
              <a:rPr lang="en-US" sz="1800" b="1" spc="-5" dirty="0">
                <a:solidFill>
                  <a:prstClr val="black"/>
                </a:solidFill>
                <a:latin typeface="Arial"/>
                <a:cs typeface="Arial"/>
              </a:rPr>
              <a:t>N</a:t>
            </a:r>
            <a:r>
              <a:rPr lang="en-US" sz="1800" b="1" spc="-10" dirty="0">
                <a:solidFill>
                  <a:prstClr val="black"/>
                </a:solidFill>
                <a:latin typeface="Arial"/>
                <a:cs typeface="Arial"/>
              </a:rPr>
              <a:t>e</a:t>
            </a:r>
            <a:r>
              <a:rPr lang="en-US" sz="1800" b="1" dirty="0">
                <a:solidFill>
                  <a:prstClr val="black"/>
                </a:solidFill>
                <a:latin typeface="Arial"/>
                <a:cs typeface="Arial"/>
              </a:rPr>
              <a:t>goti</a:t>
            </a:r>
            <a:r>
              <a:rPr lang="en-US" sz="1800" b="1" spc="-10" dirty="0">
                <a:solidFill>
                  <a:prstClr val="black"/>
                </a:solidFill>
                <a:latin typeface="Arial"/>
                <a:cs typeface="Arial"/>
              </a:rPr>
              <a:t>a</a:t>
            </a:r>
            <a:r>
              <a:rPr lang="en-US" sz="1800" b="1" dirty="0">
                <a:solidFill>
                  <a:prstClr val="black"/>
                </a:solidFill>
                <a:latin typeface="Arial"/>
                <a:cs typeface="Arial"/>
              </a:rPr>
              <a:t>tion</a:t>
            </a:r>
            <a:endParaRPr lang="en-US" sz="1800" dirty="0">
              <a:solidFill>
                <a:prstClr val="black"/>
              </a:solidFill>
              <a:latin typeface="Arial"/>
              <a:cs typeface="Arial"/>
            </a:endParaRPr>
          </a:p>
          <a:p>
            <a:pPr lvl="0" algn="l">
              <a:lnSpc>
                <a:spcPts val="600"/>
              </a:lnSpc>
              <a:spcBef>
                <a:spcPts val="48"/>
              </a:spcBef>
            </a:pPr>
            <a:endParaRPr lang="en-US" sz="600" dirty="0">
              <a:solidFill>
                <a:prstClr val="black"/>
              </a:solidFill>
              <a:latin typeface="Calibri"/>
            </a:endParaRPr>
          </a:p>
          <a:p>
            <a:pPr marL="192405" lvl="0" indent="0" algn="l">
              <a:lnSpc>
                <a:spcPct val="100000"/>
              </a:lnSpc>
              <a:buNone/>
            </a:pPr>
            <a:r>
              <a:rPr lang="en-US" sz="1400" spc="25" dirty="0">
                <a:solidFill>
                  <a:srgbClr val="457BE7"/>
                </a:solidFill>
                <a:latin typeface="Webdings"/>
                <a:cs typeface="Webdings"/>
              </a:rPr>
              <a:t></a:t>
            </a:r>
            <a:r>
              <a:rPr lang="en-US" sz="1400" spc="-30" dirty="0">
                <a:solidFill>
                  <a:srgbClr val="457BE7"/>
                </a:solidFill>
                <a:latin typeface="Times New Roman"/>
                <a:cs typeface="Times New Roman"/>
              </a:rPr>
              <a:t> </a:t>
            </a:r>
            <a:r>
              <a:rPr lang="en-US" sz="1800" b="1" spc="-5" dirty="0">
                <a:solidFill>
                  <a:prstClr val="black"/>
                </a:solidFill>
                <a:latin typeface="Arial"/>
                <a:cs typeface="Arial"/>
              </a:rPr>
              <a:t>R</a:t>
            </a:r>
            <a:r>
              <a:rPr lang="en-US" sz="1800" b="1" spc="-10" dirty="0">
                <a:solidFill>
                  <a:prstClr val="black"/>
                </a:solidFill>
                <a:latin typeface="Arial"/>
                <a:cs typeface="Arial"/>
              </a:rPr>
              <a:t>ece</a:t>
            </a:r>
            <a:r>
              <a:rPr lang="en-US" sz="1800" b="1" dirty="0">
                <a:solidFill>
                  <a:prstClr val="black"/>
                </a:solidFill>
                <a:latin typeface="Arial"/>
                <a:cs typeface="Arial"/>
              </a:rPr>
              <a:t>nt </a:t>
            </a:r>
            <a:r>
              <a:rPr lang="en-US" sz="1800" b="1" spc="-55" dirty="0">
                <a:solidFill>
                  <a:prstClr val="black"/>
                </a:solidFill>
                <a:latin typeface="Arial"/>
                <a:cs typeface="Arial"/>
              </a:rPr>
              <a:t>A</a:t>
            </a:r>
            <a:r>
              <a:rPr lang="en-US" sz="1800" b="1" spc="50" dirty="0">
                <a:solidFill>
                  <a:prstClr val="black"/>
                </a:solidFill>
                <a:latin typeface="Arial"/>
                <a:cs typeface="Arial"/>
              </a:rPr>
              <a:t>w</a:t>
            </a:r>
            <a:r>
              <a:rPr lang="en-US" sz="1800" b="1" spc="-10" dirty="0">
                <a:solidFill>
                  <a:prstClr val="black"/>
                </a:solidFill>
                <a:latin typeface="Arial"/>
                <a:cs typeface="Arial"/>
              </a:rPr>
              <a:t>a</a:t>
            </a:r>
            <a:r>
              <a:rPr lang="en-US" sz="1800" b="1" spc="-5" dirty="0">
                <a:solidFill>
                  <a:prstClr val="black"/>
                </a:solidFill>
                <a:latin typeface="Arial"/>
                <a:cs typeface="Arial"/>
              </a:rPr>
              <a:t>r</a:t>
            </a:r>
            <a:r>
              <a:rPr lang="en-US" sz="1800" b="1" dirty="0">
                <a:solidFill>
                  <a:prstClr val="black"/>
                </a:solidFill>
                <a:latin typeface="Arial"/>
                <a:cs typeface="Arial"/>
              </a:rPr>
              <a:t>ds</a:t>
            </a:r>
            <a:endParaRPr lang="en-US" sz="1800" dirty="0">
              <a:solidFill>
                <a:prstClr val="black"/>
              </a:solidFill>
              <a:latin typeface="Arial"/>
              <a:cs typeface="Arial"/>
            </a:endParaRPr>
          </a:p>
          <a:p>
            <a:pPr lvl="0" algn="l">
              <a:lnSpc>
                <a:spcPts val="900"/>
              </a:lnSpc>
              <a:spcBef>
                <a:spcPts val="36"/>
              </a:spcBef>
            </a:pPr>
            <a:endParaRPr lang="en-US" sz="900" dirty="0">
              <a:solidFill>
                <a:prstClr val="black"/>
              </a:solidFill>
              <a:latin typeface="Calibri"/>
            </a:endParaRPr>
          </a:p>
          <a:p>
            <a:pPr marL="306705" marR="12700" lvl="0" indent="-180340" algn="l">
              <a:lnSpc>
                <a:spcPts val="2160"/>
              </a:lnSpc>
              <a:buSzPct val="108333"/>
              <a:buFont typeface="Arial"/>
              <a:buChar char="•"/>
              <a:tabLst>
                <a:tab pos="306705" algn="l"/>
              </a:tabLst>
            </a:pPr>
            <a:r>
              <a:rPr lang="en-US" sz="1800" dirty="0">
                <a:solidFill>
                  <a:prstClr val="black"/>
                </a:solidFill>
                <a:latin typeface="Arial"/>
                <a:cs typeface="Arial"/>
              </a:rPr>
              <a:t>E</a:t>
            </a:r>
            <a:r>
              <a:rPr lang="en-US" sz="1800" spc="-10" dirty="0">
                <a:solidFill>
                  <a:prstClr val="black"/>
                </a:solidFill>
                <a:latin typeface="Arial"/>
                <a:cs typeface="Arial"/>
              </a:rPr>
              <a:t>a</a:t>
            </a:r>
            <a:r>
              <a:rPr lang="en-US" sz="1800" dirty="0">
                <a:solidFill>
                  <a:prstClr val="black"/>
                </a:solidFill>
                <a:latin typeface="Arial"/>
                <a:cs typeface="Arial"/>
              </a:rPr>
              <a:t>ch</a:t>
            </a:r>
            <a:r>
              <a:rPr lang="en-US" sz="1800" spc="-15" dirty="0">
                <a:solidFill>
                  <a:prstClr val="black"/>
                </a:solidFill>
                <a:latin typeface="Arial"/>
                <a:cs typeface="Arial"/>
              </a:rPr>
              <a:t> </a:t>
            </a:r>
            <a:r>
              <a:rPr lang="en-US" sz="1800" spc="-5" dirty="0">
                <a:solidFill>
                  <a:prstClr val="black"/>
                </a:solidFill>
                <a:latin typeface="Arial"/>
                <a:cs typeface="Arial"/>
              </a:rPr>
              <a:t>i</a:t>
            </a:r>
            <a:r>
              <a:rPr lang="en-US" sz="1800" spc="-10" dirty="0">
                <a:solidFill>
                  <a:prstClr val="black"/>
                </a:solidFill>
                <a:latin typeface="Arial"/>
                <a:cs typeface="Arial"/>
              </a:rPr>
              <a:t>n</a:t>
            </a:r>
            <a:r>
              <a:rPr lang="en-US" sz="1800" spc="-5" dirty="0">
                <a:solidFill>
                  <a:prstClr val="black"/>
                </a:solidFill>
                <a:latin typeface="Arial"/>
                <a:cs typeface="Arial"/>
              </a:rPr>
              <a:t>i</a:t>
            </a:r>
            <a:r>
              <a:rPr lang="en-US" sz="1800" dirty="0">
                <a:solidFill>
                  <a:prstClr val="black"/>
                </a:solidFill>
                <a:latin typeface="Arial"/>
                <a:cs typeface="Arial"/>
              </a:rPr>
              <a:t>t</a:t>
            </a:r>
            <a:r>
              <a:rPr lang="en-US" sz="1800" spc="-5" dirty="0">
                <a:solidFill>
                  <a:prstClr val="black"/>
                </a:solidFill>
                <a:latin typeface="Arial"/>
                <a:cs typeface="Arial"/>
              </a:rPr>
              <a:t>i</a:t>
            </a:r>
            <a:r>
              <a:rPr lang="en-US" sz="1800" spc="-10" dirty="0">
                <a:solidFill>
                  <a:prstClr val="black"/>
                </a:solidFill>
                <a:latin typeface="Arial"/>
                <a:cs typeface="Arial"/>
              </a:rPr>
              <a:t>a</a:t>
            </a:r>
            <a:r>
              <a:rPr lang="en-US" sz="1800" dirty="0">
                <a:solidFill>
                  <a:prstClr val="black"/>
                </a:solidFill>
                <a:latin typeface="Arial"/>
                <a:cs typeface="Arial"/>
              </a:rPr>
              <a:t>t</a:t>
            </a:r>
            <a:r>
              <a:rPr lang="en-US" sz="1800" spc="-5" dirty="0">
                <a:solidFill>
                  <a:prstClr val="black"/>
                </a:solidFill>
                <a:latin typeface="Arial"/>
                <a:cs typeface="Arial"/>
              </a:rPr>
              <a:t>i</a:t>
            </a:r>
            <a:r>
              <a:rPr lang="en-US" sz="1800" dirty="0">
                <a:solidFill>
                  <a:prstClr val="black"/>
                </a:solidFill>
                <a:latin typeface="Arial"/>
                <a:cs typeface="Arial"/>
              </a:rPr>
              <a:t>ve</a:t>
            </a:r>
            <a:r>
              <a:rPr lang="en-US" sz="1800" spc="20" dirty="0">
                <a:solidFill>
                  <a:prstClr val="black"/>
                </a:solidFill>
                <a:latin typeface="Arial"/>
                <a:cs typeface="Arial"/>
              </a:rPr>
              <a:t> </a:t>
            </a:r>
            <a:r>
              <a:rPr lang="en-US" sz="1800" spc="-10" dirty="0">
                <a:solidFill>
                  <a:prstClr val="black"/>
                </a:solidFill>
                <a:latin typeface="Arial"/>
                <a:cs typeface="Arial"/>
              </a:rPr>
              <a:t>ha</a:t>
            </a:r>
            <a:r>
              <a:rPr lang="en-US" sz="1800" dirty="0">
                <a:solidFill>
                  <a:prstClr val="black"/>
                </a:solidFill>
                <a:latin typeface="Arial"/>
                <a:cs typeface="Arial"/>
              </a:rPr>
              <a:t>s a</a:t>
            </a:r>
            <a:r>
              <a:rPr lang="en-US" sz="1800" spc="-5" dirty="0">
                <a:solidFill>
                  <a:prstClr val="black"/>
                </a:solidFill>
                <a:latin typeface="Arial"/>
                <a:cs typeface="Arial"/>
              </a:rPr>
              <a:t> </a:t>
            </a:r>
            <a:r>
              <a:rPr lang="en-US" sz="1800" spc="-10" dirty="0">
                <a:solidFill>
                  <a:prstClr val="black"/>
                </a:solidFill>
                <a:latin typeface="Arial"/>
                <a:cs typeface="Arial"/>
              </a:rPr>
              <a:t>b</a:t>
            </a:r>
            <a:r>
              <a:rPr lang="en-US" sz="1800" dirty="0">
                <a:solidFill>
                  <a:prstClr val="black"/>
                </a:solidFill>
                <a:latin typeface="Arial"/>
                <a:cs typeface="Arial"/>
              </a:rPr>
              <a:t>r</a:t>
            </a:r>
            <a:r>
              <a:rPr lang="en-US" sz="1800" spc="-5" dirty="0">
                <a:solidFill>
                  <a:prstClr val="black"/>
                </a:solidFill>
                <a:latin typeface="Arial"/>
                <a:cs typeface="Arial"/>
              </a:rPr>
              <a:t>i</a:t>
            </a:r>
            <a:r>
              <a:rPr lang="en-US" sz="1800" spc="-10" dirty="0">
                <a:solidFill>
                  <a:prstClr val="black"/>
                </a:solidFill>
                <a:latin typeface="Arial"/>
                <a:cs typeface="Arial"/>
              </a:rPr>
              <a:t>e</a:t>
            </a:r>
            <a:r>
              <a:rPr lang="en-US" sz="1800" dirty="0">
                <a:solidFill>
                  <a:prstClr val="black"/>
                </a:solidFill>
                <a:latin typeface="Arial"/>
                <a:cs typeface="Arial"/>
              </a:rPr>
              <a:t>f</a:t>
            </a:r>
            <a:r>
              <a:rPr lang="en-US" sz="1800" spc="5" dirty="0">
                <a:solidFill>
                  <a:prstClr val="black"/>
                </a:solidFill>
                <a:latin typeface="Arial"/>
                <a:cs typeface="Arial"/>
              </a:rPr>
              <a:t> </a:t>
            </a:r>
            <a:r>
              <a:rPr lang="en-US" sz="1800" spc="-10" dirty="0">
                <a:solidFill>
                  <a:prstClr val="black"/>
                </a:solidFill>
                <a:latin typeface="Arial"/>
                <a:cs typeface="Arial"/>
              </a:rPr>
              <a:t>de</a:t>
            </a:r>
            <a:r>
              <a:rPr lang="en-US" sz="1800" dirty="0">
                <a:solidFill>
                  <a:prstClr val="black"/>
                </a:solidFill>
                <a:latin typeface="Arial"/>
                <a:cs typeface="Arial"/>
              </a:rPr>
              <a:t>scr</a:t>
            </a:r>
            <a:r>
              <a:rPr lang="en-US" sz="1800" spc="-5" dirty="0">
                <a:solidFill>
                  <a:prstClr val="black"/>
                </a:solidFill>
                <a:latin typeface="Arial"/>
                <a:cs typeface="Arial"/>
              </a:rPr>
              <a:t>i</a:t>
            </a:r>
            <a:r>
              <a:rPr lang="en-US" sz="1800" spc="-10" dirty="0">
                <a:solidFill>
                  <a:prstClr val="black"/>
                </a:solidFill>
                <a:latin typeface="Arial"/>
                <a:cs typeface="Arial"/>
              </a:rPr>
              <a:t>p</a:t>
            </a:r>
            <a:r>
              <a:rPr lang="en-US" sz="1800" dirty="0">
                <a:solidFill>
                  <a:prstClr val="black"/>
                </a:solidFill>
                <a:latin typeface="Arial"/>
                <a:cs typeface="Arial"/>
              </a:rPr>
              <a:t>t</a:t>
            </a:r>
            <a:r>
              <a:rPr lang="en-US" sz="1800" spc="-5" dirty="0">
                <a:solidFill>
                  <a:prstClr val="black"/>
                </a:solidFill>
                <a:latin typeface="Arial"/>
                <a:cs typeface="Arial"/>
              </a:rPr>
              <a:t>i</a:t>
            </a:r>
            <a:r>
              <a:rPr lang="en-US" sz="1800" spc="-10" dirty="0">
                <a:solidFill>
                  <a:prstClr val="black"/>
                </a:solidFill>
                <a:latin typeface="Arial"/>
                <a:cs typeface="Arial"/>
              </a:rPr>
              <a:t>on</a:t>
            </a:r>
            <a:r>
              <a:rPr lang="en-US" sz="1800" dirty="0">
                <a:solidFill>
                  <a:prstClr val="black"/>
                </a:solidFill>
                <a:latin typeface="Arial"/>
                <a:cs typeface="Arial"/>
              </a:rPr>
              <a:t>,</a:t>
            </a:r>
            <a:r>
              <a:rPr lang="en-US" sz="1800" spc="30" dirty="0">
                <a:solidFill>
                  <a:prstClr val="black"/>
                </a:solidFill>
                <a:latin typeface="Arial"/>
                <a:cs typeface="Arial"/>
              </a:rPr>
              <a:t> </a:t>
            </a:r>
            <a:r>
              <a:rPr lang="en-US" sz="1800" spc="-10" dirty="0">
                <a:solidFill>
                  <a:prstClr val="black"/>
                </a:solidFill>
                <a:latin typeface="Arial"/>
                <a:cs typeface="Arial"/>
              </a:rPr>
              <a:t>e</a:t>
            </a:r>
            <a:r>
              <a:rPr lang="en-US" sz="1800" spc="-15" dirty="0">
                <a:solidFill>
                  <a:prstClr val="black"/>
                </a:solidFill>
                <a:latin typeface="Arial"/>
                <a:cs typeface="Arial"/>
              </a:rPr>
              <a:t>x</a:t>
            </a:r>
            <a:r>
              <a:rPr lang="en-US" sz="1800" spc="-10" dirty="0">
                <a:solidFill>
                  <a:prstClr val="black"/>
                </a:solidFill>
                <a:latin typeface="Arial"/>
                <a:cs typeface="Arial"/>
              </a:rPr>
              <a:t>pe</a:t>
            </a:r>
            <a:r>
              <a:rPr lang="en-US" sz="1800" dirty="0">
                <a:solidFill>
                  <a:prstClr val="black"/>
                </a:solidFill>
                <a:latin typeface="Arial"/>
                <a:cs typeface="Arial"/>
              </a:rPr>
              <a:t>ct</a:t>
            </a:r>
            <a:r>
              <a:rPr lang="en-US" sz="1800" spc="-10" dirty="0">
                <a:solidFill>
                  <a:prstClr val="black"/>
                </a:solidFill>
                <a:latin typeface="Arial"/>
                <a:cs typeface="Arial"/>
              </a:rPr>
              <a:t>e</a:t>
            </a:r>
            <a:r>
              <a:rPr lang="en-US" sz="1800" dirty="0">
                <a:solidFill>
                  <a:prstClr val="black"/>
                </a:solidFill>
                <a:latin typeface="Arial"/>
                <a:cs typeface="Arial"/>
              </a:rPr>
              <a:t>d</a:t>
            </a:r>
            <a:r>
              <a:rPr lang="en-US" sz="1800" spc="20" dirty="0">
                <a:solidFill>
                  <a:prstClr val="black"/>
                </a:solidFill>
                <a:latin typeface="Arial"/>
                <a:cs typeface="Arial"/>
              </a:rPr>
              <a:t> </a:t>
            </a:r>
            <a:r>
              <a:rPr lang="en-US" sz="1800" spc="-10" dirty="0">
                <a:solidFill>
                  <a:prstClr val="black"/>
                </a:solidFill>
                <a:latin typeface="Arial"/>
                <a:cs typeface="Arial"/>
              </a:rPr>
              <a:t>pha</a:t>
            </a:r>
            <a:r>
              <a:rPr lang="en-US" sz="1800" dirty="0">
                <a:solidFill>
                  <a:prstClr val="black"/>
                </a:solidFill>
                <a:latin typeface="Arial"/>
                <a:cs typeface="Arial"/>
              </a:rPr>
              <a:t>se</a:t>
            </a:r>
            <a:r>
              <a:rPr lang="en-US" sz="1800" spc="10" dirty="0">
                <a:solidFill>
                  <a:prstClr val="black"/>
                </a:solidFill>
                <a:latin typeface="Arial"/>
                <a:cs typeface="Arial"/>
              </a:rPr>
              <a:t> </a:t>
            </a:r>
            <a:r>
              <a:rPr lang="en-US" sz="1800" dirty="0">
                <a:solidFill>
                  <a:prstClr val="black"/>
                </a:solidFill>
                <a:latin typeface="Arial"/>
                <a:cs typeface="Arial"/>
              </a:rPr>
              <a:t>c</a:t>
            </a:r>
            <a:r>
              <a:rPr lang="en-US" sz="1800" spc="-10" dirty="0">
                <a:solidFill>
                  <a:prstClr val="black"/>
                </a:solidFill>
                <a:latin typeface="Arial"/>
                <a:cs typeface="Arial"/>
              </a:rPr>
              <a:t>o</a:t>
            </a:r>
            <a:r>
              <a:rPr lang="en-US" sz="1800" dirty="0">
                <a:solidFill>
                  <a:prstClr val="black"/>
                </a:solidFill>
                <a:latin typeface="Arial"/>
                <a:cs typeface="Arial"/>
              </a:rPr>
              <a:t>m</a:t>
            </a:r>
            <a:r>
              <a:rPr lang="en-US" sz="1800" spc="-10" dirty="0">
                <a:solidFill>
                  <a:prstClr val="black"/>
                </a:solidFill>
                <a:latin typeface="Arial"/>
                <a:cs typeface="Arial"/>
              </a:rPr>
              <a:t>p</a:t>
            </a:r>
            <a:r>
              <a:rPr lang="en-US" sz="1800" spc="-5" dirty="0">
                <a:solidFill>
                  <a:prstClr val="black"/>
                </a:solidFill>
                <a:latin typeface="Arial"/>
                <a:cs typeface="Arial"/>
              </a:rPr>
              <a:t>l</a:t>
            </a:r>
            <a:r>
              <a:rPr lang="en-US" sz="1800" spc="-10" dirty="0">
                <a:solidFill>
                  <a:prstClr val="black"/>
                </a:solidFill>
                <a:latin typeface="Arial"/>
                <a:cs typeface="Arial"/>
              </a:rPr>
              <a:t>e</a:t>
            </a:r>
            <a:r>
              <a:rPr lang="en-US" sz="1800" dirty="0">
                <a:solidFill>
                  <a:prstClr val="black"/>
                </a:solidFill>
                <a:latin typeface="Arial"/>
                <a:cs typeface="Arial"/>
              </a:rPr>
              <a:t>t</a:t>
            </a:r>
            <a:r>
              <a:rPr lang="en-US" sz="1800" spc="-5" dirty="0">
                <a:solidFill>
                  <a:prstClr val="black"/>
                </a:solidFill>
                <a:latin typeface="Arial"/>
                <a:cs typeface="Arial"/>
              </a:rPr>
              <a:t>i</a:t>
            </a:r>
            <a:r>
              <a:rPr lang="en-US" sz="1800" spc="-10" dirty="0">
                <a:solidFill>
                  <a:prstClr val="black"/>
                </a:solidFill>
                <a:latin typeface="Arial"/>
                <a:cs typeface="Arial"/>
              </a:rPr>
              <a:t>o</a:t>
            </a:r>
            <a:r>
              <a:rPr lang="en-US" sz="1800" dirty="0">
                <a:solidFill>
                  <a:prstClr val="black"/>
                </a:solidFill>
                <a:latin typeface="Arial"/>
                <a:cs typeface="Arial"/>
              </a:rPr>
              <a:t>n</a:t>
            </a:r>
            <a:r>
              <a:rPr lang="en-US" sz="1800" spc="10" dirty="0">
                <a:solidFill>
                  <a:prstClr val="black"/>
                </a:solidFill>
                <a:latin typeface="Arial"/>
                <a:cs typeface="Arial"/>
              </a:rPr>
              <a:t> </a:t>
            </a:r>
            <a:r>
              <a:rPr lang="en-US" sz="1800" spc="-10" dirty="0">
                <a:solidFill>
                  <a:prstClr val="black"/>
                </a:solidFill>
                <a:latin typeface="Arial"/>
                <a:cs typeface="Arial"/>
              </a:rPr>
              <a:t>da</a:t>
            </a:r>
            <a:r>
              <a:rPr lang="en-US" sz="1800" dirty="0">
                <a:solidFill>
                  <a:prstClr val="black"/>
                </a:solidFill>
                <a:latin typeface="Arial"/>
                <a:cs typeface="Arial"/>
              </a:rPr>
              <a:t>t</a:t>
            </a:r>
            <a:r>
              <a:rPr lang="en-US" sz="1800" spc="-10" dirty="0">
                <a:solidFill>
                  <a:prstClr val="black"/>
                </a:solidFill>
                <a:latin typeface="Arial"/>
                <a:cs typeface="Arial"/>
              </a:rPr>
              <a:t>e</a:t>
            </a:r>
            <a:r>
              <a:rPr lang="en-US" sz="1800" dirty="0">
                <a:solidFill>
                  <a:prstClr val="black"/>
                </a:solidFill>
                <a:latin typeface="Arial"/>
                <a:cs typeface="Arial"/>
              </a:rPr>
              <a:t>,</a:t>
            </a:r>
            <a:r>
              <a:rPr lang="en-US" sz="1800" spc="5" dirty="0">
                <a:solidFill>
                  <a:prstClr val="black"/>
                </a:solidFill>
                <a:latin typeface="Arial"/>
                <a:cs typeface="Arial"/>
              </a:rPr>
              <a:t> </a:t>
            </a:r>
            <a:r>
              <a:rPr lang="en-US" sz="1800" spc="-10" dirty="0">
                <a:solidFill>
                  <a:prstClr val="black"/>
                </a:solidFill>
                <a:latin typeface="Arial"/>
                <a:cs typeface="Arial"/>
              </a:rPr>
              <a:t>and </a:t>
            </a:r>
            <a:r>
              <a:rPr lang="en-US" sz="1800" dirty="0">
                <a:solidFill>
                  <a:prstClr val="black"/>
                </a:solidFill>
                <a:latin typeface="Arial"/>
                <a:cs typeface="Arial"/>
              </a:rPr>
              <a:t>c</a:t>
            </a:r>
            <a:r>
              <a:rPr lang="en-US" sz="1800" spc="-10" dirty="0">
                <a:solidFill>
                  <a:prstClr val="black"/>
                </a:solidFill>
                <a:latin typeface="Arial"/>
                <a:cs typeface="Arial"/>
              </a:rPr>
              <a:t>on</a:t>
            </a:r>
            <a:r>
              <a:rPr lang="en-US" sz="1800" dirty="0">
                <a:solidFill>
                  <a:prstClr val="black"/>
                </a:solidFill>
                <a:latin typeface="Arial"/>
                <a:cs typeface="Arial"/>
              </a:rPr>
              <a:t>t</a:t>
            </a:r>
            <a:r>
              <a:rPr lang="en-US" sz="1800" spc="-10" dirty="0">
                <a:solidFill>
                  <a:prstClr val="black"/>
                </a:solidFill>
                <a:latin typeface="Arial"/>
                <a:cs typeface="Arial"/>
              </a:rPr>
              <a:t>a</a:t>
            </a:r>
            <a:r>
              <a:rPr lang="en-US" sz="1800" dirty="0">
                <a:solidFill>
                  <a:prstClr val="black"/>
                </a:solidFill>
                <a:latin typeface="Arial"/>
                <a:cs typeface="Arial"/>
              </a:rPr>
              <a:t>ct</a:t>
            </a:r>
            <a:r>
              <a:rPr lang="en-US" sz="1800" spc="-10" dirty="0">
                <a:solidFill>
                  <a:prstClr val="black"/>
                </a:solidFill>
                <a:latin typeface="Arial"/>
                <a:cs typeface="Arial"/>
              </a:rPr>
              <a:t> </a:t>
            </a:r>
            <a:r>
              <a:rPr lang="en-US" sz="1800" spc="-5" dirty="0">
                <a:solidFill>
                  <a:prstClr val="black"/>
                </a:solidFill>
                <a:latin typeface="Arial"/>
                <a:cs typeface="Arial"/>
              </a:rPr>
              <a:t>i</a:t>
            </a:r>
            <a:r>
              <a:rPr lang="en-US" sz="1800" spc="-10" dirty="0">
                <a:solidFill>
                  <a:prstClr val="black"/>
                </a:solidFill>
                <a:latin typeface="Arial"/>
                <a:cs typeface="Arial"/>
              </a:rPr>
              <a:t>n</a:t>
            </a:r>
            <a:r>
              <a:rPr lang="en-US" sz="1800" dirty="0">
                <a:solidFill>
                  <a:prstClr val="black"/>
                </a:solidFill>
                <a:latin typeface="Arial"/>
                <a:cs typeface="Arial"/>
              </a:rPr>
              <a:t>f</a:t>
            </a:r>
            <a:r>
              <a:rPr lang="en-US" sz="1800" spc="-10" dirty="0">
                <a:solidFill>
                  <a:prstClr val="black"/>
                </a:solidFill>
                <a:latin typeface="Arial"/>
                <a:cs typeface="Arial"/>
              </a:rPr>
              <a:t>o</a:t>
            </a:r>
            <a:r>
              <a:rPr lang="en-US" sz="1800" dirty="0">
                <a:solidFill>
                  <a:prstClr val="black"/>
                </a:solidFill>
                <a:latin typeface="Arial"/>
                <a:cs typeface="Arial"/>
              </a:rPr>
              <a:t>rm</a:t>
            </a:r>
            <a:r>
              <a:rPr lang="en-US" sz="1800" spc="-10" dirty="0">
                <a:solidFill>
                  <a:prstClr val="black"/>
                </a:solidFill>
                <a:latin typeface="Arial"/>
                <a:cs typeface="Arial"/>
              </a:rPr>
              <a:t>a</a:t>
            </a:r>
            <a:r>
              <a:rPr lang="en-US" sz="1800" dirty="0">
                <a:solidFill>
                  <a:prstClr val="black"/>
                </a:solidFill>
                <a:latin typeface="Arial"/>
                <a:cs typeface="Arial"/>
              </a:rPr>
              <a:t>t</a:t>
            </a:r>
            <a:r>
              <a:rPr lang="en-US" sz="1800" spc="-5" dirty="0">
                <a:solidFill>
                  <a:prstClr val="black"/>
                </a:solidFill>
                <a:latin typeface="Arial"/>
                <a:cs typeface="Arial"/>
              </a:rPr>
              <a:t>i</a:t>
            </a:r>
            <a:r>
              <a:rPr lang="en-US" sz="1800" spc="-10" dirty="0">
                <a:solidFill>
                  <a:prstClr val="black"/>
                </a:solidFill>
                <a:latin typeface="Arial"/>
                <a:cs typeface="Arial"/>
              </a:rPr>
              <a:t>on</a:t>
            </a:r>
            <a:endParaRPr lang="en-US" sz="1800" dirty="0">
              <a:solidFill>
                <a:prstClr val="black"/>
              </a:solidFill>
              <a:latin typeface="Arial"/>
              <a:cs typeface="Arial"/>
            </a:endParaRPr>
          </a:p>
          <a:p>
            <a:endParaRPr lang="en-US" dirty="0"/>
          </a:p>
        </p:txBody>
      </p:sp>
    </p:spTree>
    <p:extLst>
      <p:ext uri="{BB962C8B-B14F-4D97-AF65-F5344CB8AC3E}">
        <p14:creationId xmlns:p14="http://schemas.microsoft.com/office/powerpoint/2010/main" val="1862742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468" y="168139"/>
            <a:ext cx="5662613" cy="797248"/>
          </a:xfrm>
        </p:spPr>
        <p:txBody>
          <a:bodyPr>
            <a:normAutofit fontScale="90000"/>
          </a:bodyPr>
          <a:lstStyle/>
          <a:p>
            <a:r>
              <a:rPr lang="en-US" dirty="0"/>
              <a:t>IT Procurement</a:t>
            </a:r>
          </a:p>
        </p:txBody>
      </p:sp>
      <p:sp>
        <p:nvSpPr>
          <p:cNvPr id="3" name="Content Placeholder 2"/>
          <p:cNvSpPr>
            <a:spLocks noGrp="1"/>
          </p:cNvSpPr>
          <p:nvPr>
            <p:ph idx="1"/>
          </p:nvPr>
        </p:nvSpPr>
        <p:spPr/>
        <p:txBody>
          <a:bodyPr/>
          <a:lstStyle/>
          <a:p>
            <a:pPr marL="0" indent="0" algn="l">
              <a:buNone/>
            </a:pPr>
            <a:r>
              <a:rPr lang="en-US" dirty="0">
                <a:cs typeface="Arial" panose="020B0604020202020204" pitchFamily="34" charset="0"/>
              </a:rPr>
              <a:t>State agencies are required to purchase information technology (IT) commodity items through contracts established by DIR.  </a:t>
            </a:r>
          </a:p>
          <a:p>
            <a:pPr marL="0" indent="0" algn="l">
              <a:buNone/>
            </a:pPr>
            <a:endParaRPr lang="en-US" dirty="0">
              <a:cs typeface="Arial" panose="020B0604020202020204" pitchFamily="34" charset="0"/>
            </a:endParaRPr>
          </a:p>
          <a:p>
            <a:pPr marL="0" indent="0" algn="l">
              <a:buNone/>
            </a:pPr>
            <a:r>
              <a:rPr lang="en-US" dirty="0">
                <a:cs typeface="Arial" panose="020B0604020202020204" pitchFamily="34" charset="0"/>
              </a:rPr>
              <a:t>There are exceptions: </a:t>
            </a:r>
          </a:p>
          <a:p>
            <a:pPr algn="l"/>
            <a:r>
              <a:rPr lang="en-US" dirty="0">
                <a:cs typeface="Arial" panose="020B0604020202020204" pitchFamily="34" charset="0"/>
              </a:rPr>
              <a:t>Agency first obtains an exemption from DIR</a:t>
            </a:r>
          </a:p>
          <a:p>
            <a:pPr algn="l"/>
            <a:r>
              <a:rPr lang="en-US" dirty="0">
                <a:cs typeface="Arial" panose="020B0604020202020204" pitchFamily="34" charset="0"/>
              </a:rPr>
              <a:t>DIR procurements do not exceed $1,000</a:t>
            </a:r>
          </a:p>
          <a:p>
            <a:pPr algn="l"/>
            <a:r>
              <a:rPr lang="en-US" dirty="0">
                <a:cs typeface="Arial" panose="020B0604020202020204" pitchFamily="34" charset="0"/>
              </a:rPr>
              <a:t>Procurement exceeds $1 million dollars</a:t>
            </a:r>
          </a:p>
          <a:p>
            <a:pPr algn="l"/>
            <a:endParaRPr lang="en-US" dirty="0"/>
          </a:p>
        </p:txBody>
      </p:sp>
    </p:spTree>
    <p:extLst>
      <p:ext uri="{BB962C8B-B14F-4D97-AF65-F5344CB8AC3E}">
        <p14:creationId xmlns:p14="http://schemas.microsoft.com/office/powerpoint/2010/main" val="1777352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685" y="181392"/>
            <a:ext cx="5662613" cy="797248"/>
          </a:xfrm>
        </p:spPr>
        <p:txBody>
          <a:bodyPr>
            <a:normAutofit fontScale="90000"/>
          </a:bodyPr>
          <a:lstStyle/>
          <a:p>
            <a:r>
              <a:rPr lang="en-US" dirty="0"/>
              <a:t>Thresholds</a:t>
            </a:r>
          </a:p>
        </p:txBody>
      </p:sp>
      <p:sp>
        <p:nvSpPr>
          <p:cNvPr id="3" name="Content Placeholder 2"/>
          <p:cNvSpPr>
            <a:spLocks noGrp="1"/>
          </p:cNvSpPr>
          <p:nvPr>
            <p:ph idx="1"/>
          </p:nvPr>
        </p:nvSpPr>
        <p:spPr/>
        <p:txBody>
          <a:bodyPr/>
          <a:lstStyle/>
          <a:p>
            <a:pPr marL="0" indent="0" algn="ctr">
              <a:buNone/>
            </a:pPr>
            <a:r>
              <a:rPr lang="en-US" dirty="0"/>
              <a:t> </a:t>
            </a:r>
            <a:endParaRPr lang="en-US" sz="1800" dirty="0">
              <a:latin typeface="Arial" panose="020B0604020202020204" pitchFamily="34" charset="0"/>
              <a:cs typeface="Arial" panose="020B0604020202020204" pitchFamily="34" charset="0"/>
            </a:endParaRPr>
          </a:p>
          <a:p>
            <a:pPr marL="0" indent="0" algn="ctr">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73437671"/>
              </p:ext>
            </p:extLst>
          </p:nvPr>
        </p:nvGraphicFramePr>
        <p:xfrm>
          <a:off x="1020417" y="2293291"/>
          <a:ext cx="9541566" cy="3723197"/>
        </p:xfrm>
        <a:graphic>
          <a:graphicData uri="http://schemas.openxmlformats.org/drawingml/2006/table">
            <a:tbl>
              <a:tblPr firstRow="1" bandRow="1">
                <a:tableStyleId>{5C22544A-7EE6-4342-B048-85BDC9FD1C3A}</a:tableStyleId>
              </a:tblPr>
              <a:tblGrid>
                <a:gridCol w="4686345">
                  <a:extLst>
                    <a:ext uri="{9D8B030D-6E8A-4147-A177-3AD203B41FA5}">
                      <a16:colId xmlns:a16="http://schemas.microsoft.com/office/drawing/2014/main" xmlns="" val="1666167329"/>
                    </a:ext>
                  </a:extLst>
                </a:gridCol>
                <a:gridCol w="4855221">
                  <a:extLst>
                    <a:ext uri="{9D8B030D-6E8A-4147-A177-3AD203B41FA5}">
                      <a16:colId xmlns:a16="http://schemas.microsoft.com/office/drawing/2014/main" xmlns="" val="1353896190"/>
                    </a:ext>
                  </a:extLst>
                </a:gridCol>
              </a:tblGrid>
              <a:tr h="517111">
                <a:tc>
                  <a:txBody>
                    <a:bodyPr/>
                    <a:lstStyle/>
                    <a:p>
                      <a:pPr algn="ctr"/>
                      <a:r>
                        <a:rPr lang="en-US" sz="2400" b="1" kern="1200" dirty="0">
                          <a:solidFill>
                            <a:schemeClr val="dk1"/>
                          </a:solidFill>
                          <a:latin typeface="Franklin Gothic Medium" panose="020B0603020102020204" pitchFamily="34" charset="0"/>
                          <a:ea typeface="+mn-ea"/>
                          <a:cs typeface="+mn-cs"/>
                        </a:rPr>
                        <a:t>Threshold</a:t>
                      </a:r>
                    </a:p>
                  </a:txBody>
                  <a:tcPr/>
                </a:tc>
                <a:tc>
                  <a:txBody>
                    <a:bodyPr/>
                    <a:lstStyle/>
                    <a:p>
                      <a:pPr algn="ctr"/>
                      <a:r>
                        <a:rPr lang="en-US" sz="2400" b="1" kern="1200" dirty="0">
                          <a:solidFill>
                            <a:schemeClr val="dk1"/>
                          </a:solidFill>
                          <a:latin typeface="Franklin Gothic Medium" panose="020B0603020102020204" pitchFamily="34" charset="0"/>
                          <a:ea typeface="+mn-ea"/>
                          <a:cs typeface="+mn-cs"/>
                        </a:rPr>
                        <a:t>Number of Price Quotes Required</a:t>
                      </a:r>
                    </a:p>
                  </a:txBody>
                  <a:tcPr/>
                </a:tc>
                <a:extLst>
                  <a:ext uri="{0D108BD9-81ED-4DB2-BD59-A6C34878D82A}">
                    <a16:rowId xmlns:a16="http://schemas.microsoft.com/office/drawing/2014/main" xmlns="" val="456150350"/>
                  </a:ext>
                </a:extLst>
              </a:tr>
              <a:tr h="7239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atin typeface="Franklin Gothic Medium" panose="020B0603020102020204" pitchFamily="34" charset="0"/>
                        </a:rPr>
                        <a:t>$50,000 or fewer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latin typeface="Franklin Gothic Medium" panose="020B0603020102020204" pitchFamily="34" charset="0"/>
                        </a:rPr>
                        <a:t>May directly award contract to DIR Cooperative Contracts vendor(s) or reseller(s)</a:t>
                      </a:r>
                    </a:p>
                  </a:txBody>
                  <a:tcPr anchor="ctr"/>
                </a:tc>
                <a:extLst>
                  <a:ext uri="{0D108BD9-81ED-4DB2-BD59-A6C34878D82A}">
                    <a16:rowId xmlns:a16="http://schemas.microsoft.com/office/drawing/2014/main" xmlns="" val="4182666159"/>
                  </a:ext>
                </a:extLst>
              </a:tr>
              <a:tr h="7239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latin typeface="Franklin Gothic Medium" panose="020B0603020102020204" pitchFamily="34" charset="0"/>
                        </a:rPr>
                        <a:t>$50,000 to $150,000</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Medium" panose="020B0603020102020204" pitchFamily="34" charset="0"/>
                        </a:rPr>
                        <a:t>Must submit request for pricing to at least </a:t>
                      </a:r>
                      <a:r>
                        <a:rPr lang="en-US" sz="1800" b="1" dirty="0">
                          <a:latin typeface="Franklin Gothic Medium" panose="020B0603020102020204" pitchFamily="34" charset="0"/>
                        </a:rPr>
                        <a:t>three (3) </a:t>
                      </a:r>
                      <a:r>
                        <a:rPr lang="en-US" sz="1800" dirty="0">
                          <a:latin typeface="Franklin Gothic Medium" panose="020B0603020102020204" pitchFamily="34" charset="0"/>
                        </a:rPr>
                        <a:t>DIR vendors or resellers</a:t>
                      </a:r>
                    </a:p>
                  </a:txBody>
                  <a:tcPr anchor="ctr"/>
                </a:tc>
                <a:extLst>
                  <a:ext uri="{0D108BD9-81ED-4DB2-BD59-A6C34878D82A}">
                    <a16:rowId xmlns:a16="http://schemas.microsoft.com/office/drawing/2014/main" xmlns="" val="3889395918"/>
                  </a:ext>
                </a:extLst>
              </a:tr>
              <a:tr h="723955">
                <a:tc>
                  <a:txBody>
                    <a:bodyPr/>
                    <a:lstStyle/>
                    <a:p>
                      <a:r>
                        <a:rPr lang="en-US" sz="2400" b="1" dirty="0">
                          <a:latin typeface="Franklin Gothic Medium" panose="020B0603020102020204" pitchFamily="34" charset="0"/>
                        </a:rPr>
                        <a:t>$150,000 to $1 million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Medium" panose="020B0603020102020204" pitchFamily="34" charset="0"/>
                        </a:rPr>
                        <a:t>Must submit request for pricing to at least </a:t>
                      </a:r>
                      <a:r>
                        <a:rPr lang="en-US" sz="1800" b="1" dirty="0">
                          <a:latin typeface="Franklin Gothic Medium" panose="020B0603020102020204" pitchFamily="34" charset="0"/>
                        </a:rPr>
                        <a:t>six (6) </a:t>
                      </a:r>
                      <a:r>
                        <a:rPr lang="en-US" sz="1800" dirty="0">
                          <a:latin typeface="Franklin Gothic Medium" panose="020B0603020102020204" pitchFamily="34" charset="0"/>
                        </a:rPr>
                        <a:t>DIR vendors or resellers</a:t>
                      </a:r>
                    </a:p>
                  </a:txBody>
                  <a:tcPr anchor="ctr"/>
                </a:tc>
                <a:extLst>
                  <a:ext uri="{0D108BD9-81ED-4DB2-BD59-A6C34878D82A}">
                    <a16:rowId xmlns:a16="http://schemas.microsoft.com/office/drawing/2014/main" xmlns="" val="254488306"/>
                  </a:ext>
                </a:extLst>
              </a:tr>
              <a:tr h="1034221">
                <a:tc>
                  <a:txBody>
                    <a:bodyPr/>
                    <a:lstStyle/>
                    <a:p>
                      <a:r>
                        <a:rPr lang="en-US" sz="2400" b="1" dirty="0">
                          <a:latin typeface="Franklin Gothic Medium" panose="020B0603020102020204" pitchFamily="34" charset="0"/>
                        </a:rPr>
                        <a:t>Exceeds $1 million?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Medium" panose="020B0603020102020204" pitchFamily="34" charset="0"/>
                        </a:rPr>
                        <a:t>May not enter into a contract through the DIR cooperative contracts program to purchase a commodity item </a:t>
                      </a:r>
                    </a:p>
                  </a:txBody>
                  <a:tcPr anchor="ctr"/>
                </a:tc>
                <a:extLst>
                  <a:ext uri="{0D108BD9-81ED-4DB2-BD59-A6C34878D82A}">
                    <a16:rowId xmlns:a16="http://schemas.microsoft.com/office/drawing/2014/main" xmlns="" val="4016755097"/>
                  </a:ext>
                </a:extLst>
              </a:tr>
            </a:tbl>
          </a:graphicData>
        </a:graphic>
      </p:graphicFrame>
    </p:spTree>
    <p:extLst>
      <p:ext uri="{BB962C8B-B14F-4D97-AF65-F5344CB8AC3E}">
        <p14:creationId xmlns:p14="http://schemas.microsoft.com/office/powerpoint/2010/main" val="3103809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017"/>
            <a:ext cx="7431157" cy="797248"/>
          </a:xfrm>
        </p:spPr>
        <p:txBody>
          <a:bodyPr>
            <a:normAutofit fontScale="90000"/>
          </a:bodyPr>
          <a:lstStyle/>
          <a:p>
            <a:r>
              <a:rPr lang="en-US" dirty="0"/>
              <a:t>Customer Exceptions</a:t>
            </a:r>
          </a:p>
        </p:txBody>
      </p:sp>
      <p:sp>
        <p:nvSpPr>
          <p:cNvPr id="3" name="Content Placeholder 2"/>
          <p:cNvSpPr>
            <a:spLocks noGrp="1"/>
          </p:cNvSpPr>
          <p:nvPr>
            <p:ph idx="1"/>
          </p:nvPr>
        </p:nvSpPr>
        <p:spPr/>
        <p:txBody>
          <a:bodyPr>
            <a:normAutofit fontScale="55000" lnSpcReduction="20000"/>
          </a:bodyPr>
          <a:lstStyle/>
          <a:p>
            <a:pPr marL="0" lvl="0" indent="0" algn="l">
              <a:lnSpc>
                <a:spcPct val="120000"/>
              </a:lnSpc>
              <a:spcBef>
                <a:spcPts val="0"/>
              </a:spcBef>
              <a:spcAft>
                <a:spcPts val="600"/>
              </a:spcAft>
              <a:buNone/>
            </a:pPr>
            <a:r>
              <a:rPr lang="en-US" sz="7200" dirty="0">
                <a:cs typeface="Arial" panose="020B0604020202020204" pitchFamily="34" charset="0"/>
              </a:rPr>
              <a:t>Threshold and Statement of Work review and signature processes do</a:t>
            </a:r>
            <a:r>
              <a:rPr lang="en-US" sz="7200" b="1" dirty="0">
                <a:cs typeface="Arial" panose="020B0604020202020204" pitchFamily="34" charset="0"/>
              </a:rPr>
              <a:t> </a:t>
            </a:r>
            <a:r>
              <a:rPr lang="en-US" sz="7200" b="1" i="1" u="sng" dirty="0">
                <a:cs typeface="Arial" panose="020B0604020202020204" pitchFamily="34" charset="0"/>
              </a:rPr>
              <a:t>not</a:t>
            </a:r>
            <a:r>
              <a:rPr lang="en-US" sz="7200" dirty="0">
                <a:cs typeface="Arial" panose="020B0604020202020204" pitchFamily="34" charset="0"/>
              </a:rPr>
              <a:t> apply</a:t>
            </a:r>
          </a:p>
          <a:p>
            <a:pPr marL="457200" lvl="0" indent="427038" algn="l">
              <a:lnSpc>
                <a:spcPct val="120000"/>
              </a:lnSpc>
              <a:spcBef>
                <a:spcPts val="0"/>
              </a:spcBef>
            </a:pPr>
            <a:r>
              <a:rPr lang="en-US" sz="7200" dirty="0">
                <a:cs typeface="Arial" panose="020B0604020202020204" pitchFamily="34" charset="0"/>
              </a:rPr>
              <a:t>Institutions of higher education</a:t>
            </a:r>
          </a:p>
          <a:p>
            <a:pPr marL="457200" lvl="0" indent="427038" algn="l">
              <a:lnSpc>
                <a:spcPct val="120000"/>
              </a:lnSpc>
              <a:spcBef>
                <a:spcPts val="0"/>
              </a:spcBef>
            </a:pPr>
            <a:r>
              <a:rPr lang="en-US" sz="7200" dirty="0">
                <a:cs typeface="Arial" panose="020B0604020202020204" pitchFamily="34" charset="0"/>
              </a:rPr>
              <a:t>K-12</a:t>
            </a:r>
          </a:p>
          <a:p>
            <a:pPr marL="457200" lvl="0" indent="427038" algn="l">
              <a:lnSpc>
                <a:spcPct val="120000"/>
              </a:lnSpc>
              <a:spcBef>
                <a:spcPts val="0"/>
              </a:spcBef>
            </a:pPr>
            <a:r>
              <a:rPr lang="en-US" sz="7200" dirty="0">
                <a:cs typeface="Arial" panose="020B0604020202020204" pitchFamily="34" charset="0"/>
              </a:rPr>
              <a:t>Local governments</a:t>
            </a:r>
          </a:p>
          <a:p>
            <a:pPr marL="457200" lvl="0" indent="427038" algn="l">
              <a:lnSpc>
                <a:spcPct val="120000"/>
              </a:lnSpc>
              <a:spcBef>
                <a:spcPts val="0"/>
              </a:spcBef>
            </a:pPr>
            <a:r>
              <a:rPr lang="en-US" sz="7200" dirty="0">
                <a:cs typeface="Arial" panose="020B0604020202020204" pitchFamily="34" charset="0"/>
              </a:rPr>
              <a:t>Assistance organizations</a:t>
            </a:r>
          </a:p>
          <a:p>
            <a:pPr marL="457200" lvl="0" indent="427038" algn="l">
              <a:lnSpc>
                <a:spcPct val="120000"/>
              </a:lnSpc>
              <a:spcBef>
                <a:spcPts val="0"/>
              </a:spcBef>
            </a:pPr>
            <a:r>
              <a:rPr lang="en-US" sz="7200" dirty="0">
                <a:cs typeface="Arial" panose="020B0604020202020204" pitchFamily="34" charset="0"/>
              </a:rPr>
              <a:t>Out-of-state customers</a:t>
            </a:r>
          </a:p>
          <a:p>
            <a:pPr marL="0" indent="0">
              <a:buNone/>
            </a:pPr>
            <a:endParaRPr lang="en-US" dirty="0"/>
          </a:p>
        </p:txBody>
      </p:sp>
    </p:spTree>
    <p:extLst>
      <p:ext uri="{BB962C8B-B14F-4D97-AF65-F5344CB8AC3E}">
        <p14:creationId xmlns:p14="http://schemas.microsoft.com/office/powerpoint/2010/main" val="405170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495" y="101878"/>
            <a:ext cx="7004004" cy="797248"/>
          </a:xfrm>
        </p:spPr>
        <p:txBody>
          <a:bodyPr>
            <a:normAutofit fontScale="90000"/>
          </a:bodyPr>
          <a:lstStyle/>
          <a:p>
            <a:r>
              <a:rPr lang="en-US" dirty="0"/>
              <a:t>Statements of Work</a:t>
            </a:r>
          </a:p>
        </p:txBody>
      </p:sp>
      <p:sp>
        <p:nvSpPr>
          <p:cNvPr id="3" name="Content Placeholder 2"/>
          <p:cNvSpPr>
            <a:spLocks noGrp="1"/>
          </p:cNvSpPr>
          <p:nvPr>
            <p:ph idx="1"/>
          </p:nvPr>
        </p:nvSpPr>
        <p:spPr/>
        <p:txBody>
          <a:bodyPr>
            <a:normAutofit lnSpcReduction="10000"/>
          </a:bodyPr>
          <a:lstStyle/>
          <a:p>
            <a:pPr marL="0" indent="0" algn="l">
              <a:lnSpc>
                <a:spcPct val="100000"/>
              </a:lnSpc>
              <a:spcBef>
                <a:spcPts val="800"/>
              </a:spcBef>
              <a:spcAft>
                <a:spcPts val="800"/>
              </a:spcAft>
              <a:buNone/>
            </a:pPr>
            <a:r>
              <a:rPr lang="en-US" sz="3200" dirty="0"/>
              <a:t>Statement of Work Required &gt; $50,000 (including but not limited to):</a:t>
            </a:r>
          </a:p>
          <a:p>
            <a:pPr marL="382588" lvl="1" indent="-330200" algn="l">
              <a:lnSpc>
                <a:spcPct val="100000"/>
              </a:lnSpc>
              <a:spcBef>
                <a:spcPts val="800"/>
              </a:spcBef>
              <a:spcAft>
                <a:spcPts val="800"/>
              </a:spcAft>
            </a:pPr>
            <a:r>
              <a:rPr lang="en-US" sz="3200" dirty="0">
                <a:latin typeface="Franklin Gothic Medium" panose="020B0603020102020204" pitchFamily="34" charset="0"/>
              </a:rPr>
              <a:t>Cloud Services (if the customer completes a SOW)</a:t>
            </a:r>
          </a:p>
          <a:p>
            <a:pPr marL="382588" lvl="1" indent="-330200" algn="l">
              <a:lnSpc>
                <a:spcPct val="100000"/>
              </a:lnSpc>
              <a:spcBef>
                <a:spcPts val="800"/>
              </a:spcBef>
              <a:spcAft>
                <a:spcPts val="800"/>
              </a:spcAft>
            </a:pPr>
            <a:r>
              <a:rPr lang="en-US" sz="3200" dirty="0">
                <a:latin typeface="Franklin Gothic Medium" panose="020B0603020102020204" pitchFamily="34" charset="0"/>
              </a:rPr>
              <a:t>Deliverables Based Information Technology Services (DBITS)</a:t>
            </a:r>
          </a:p>
          <a:p>
            <a:pPr marL="382588" lvl="1" indent="-330200" algn="l">
              <a:lnSpc>
                <a:spcPct val="100000"/>
              </a:lnSpc>
              <a:spcBef>
                <a:spcPts val="800"/>
              </a:spcBef>
              <a:spcAft>
                <a:spcPts val="800"/>
              </a:spcAft>
            </a:pPr>
            <a:r>
              <a:rPr lang="en-US" sz="3200" dirty="0">
                <a:latin typeface="Franklin Gothic Medium" panose="020B0603020102020204" pitchFamily="34" charset="0"/>
              </a:rPr>
              <a:t>Managed Services for Information Technology </a:t>
            </a:r>
          </a:p>
          <a:p>
            <a:pPr marL="382588" lvl="1" indent="-330200" algn="l">
              <a:lnSpc>
                <a:spcPct val="100000"/>
              </a:lnSpc>
              <a:spcBef>
                <a:spcPts val="800"/>
              </a:spcBef>
              <a:spcAft>
                <a:spcPts val="800"/>
              </a:spcAft>
            </a:pPr>
            <a:r>
              <a:rPr lang="en-US" sz="3200" dirty="0">
                <a:latin typeface="Franklin Gothic Medium" panose="020B0603020102020204" pitchFamily="34" charset="0"/>
              </a:rPr>
              <a:t>IT Security Services</a:t>
            </a:r>
          </a:p>
          <a:p>
            <a:pPr marL="382588" lvl="1" indent="-330200" algn="l">
              <a:lnSpc>
                <a:spcPct val="100000"/>
              </a:lnSpc>
              <a:spcBef>
                <a:spcPts val="800"/>
              </a:spcBef>
              <a:spcAft>
                <a:spcPts val="800"/>
              </a:spcAft>
            </a:pPr>
            <a:r>
              <a:rPr lang="en-US" sz="3200" dirty="0">
                <a:latin typeface="Franklin Gothic Medium" panose="020B0603020102020204" pitchFamily="34" charset="0"/>
              </a:rPr>
              <a:t>Comprehensive Web Development</a:t>
            </a:r>
          </a:p>
          <a:p>
            <a:pPr marL="0" indent="0">
              <a:buNone/>
            </a:pPr>
            <a:endParaRPr lang="en-US" dirty="0"/>
          </a:p>
        </p:txBody>
      </p:sp>
    </p:spTree>
    <p:extLst>
      <p:ext uri="{BB962C8B-B14F-4D97-AF65-F5344CB8AC3E}">
        <p14:creationId xmlns:p14="http://schemas.microsoft.com/office/powerpoint/2010/main" val="19498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Statement of Work Review NOT Required</a:t>
            </a:r>
          </a:p>
        </p:txBody>
      </p:sp>
      <p:sp>
        <p:nvSpPr>
          <p:cNvPr id="4" name="Content Placeholder 3"/>
          <p:cNvSpPr>
            <a:spLocks noGrp="1"/>
          </p:cNvSpPr>
          <p:nvPr>
            <p:ph sz="half" idx="2"/>
          </p:nvPr>
        </p:nvSpPr>
        <p:spPr>
          <a:xfrm>
            <a:off x="5764696" y="2223191"/>
            <a:ext cx="5181600" cy="4775200"/>
          </a:xfrm>
        </p:spPr>
        <p:txBody>
          <a:bodyPr/>
          <a:lstStyle/>
          <a:p>
            <a:pPr marL="382588" lvl="1" indent="-330200">
              <a:lnSpc>
                <a:spcPct val="100000"/>
              </a:lnSpc>
              <a:spcBef>
                <a:spcPts val="800"/>
              </a:spcBef>
              <a:spcAft>
                <a:spcPts val="800"/>
              </a:spcAft>
            </a:pPr>
            <a:r>
              <a:rPr lang="en-US" sz="2800" dirty="0">
                <a:latin typeface="Franklin Gothic Medium" panose="020B0603020102020204" pitchFamily="34" charset="0"/>
              </a:rPr>
              <a:t>IT Staffing Services</a:t>
            </a:r>
          </a:p>
          <a:p>
            <a:pPr marL="382588" lvl="1" indent="-330200">
              <a:lnSpc>
                <a:spcPct val="100000"/>
              </a:lnSpc>
              <a:spcBef>
                <a:spcPts val="800"/>
              </a:spcBef>
              <a:spcAft>
                <a:spcPts val="800"/>
              </a:spcAft>
            </a:pPr>
            <a:r>
              <a:rPr lang="en-US" sz="2800" dirty="0">
                <a:latin typeface="Franklin Gothic Medium" panose="020B0603020102020204" pitchFamily="34" charset="0"/>
              </a:rPr>
              <a:t>Support Agreements</a:t>
            </a:r>
          </a:p>
          <a:p>
            <a:pPr marL="382588" lvl="1" indent="-330200">
              <a:lnSpc>
                <a:spcPct val="100000"/>
              </a:lnSpc>
              <a:spcBef>
                <a:spcPts val="800"/>
              </a:spcBef>
              <a:spcAft>
                <a:spcPts val="800"/>
              </a:spcAft>
            </a:pPr>
            <a:r>
              <a:rPr lang="en-US" sz="2800" dirty="0">
                <a:latin typeface="Franklin Gothic Medium" panose="020B0603020102020204" pitchFamily="34" charset="0"/>
              </a:rPr>
              <a:t>Maintenance Agreements</a:t>
            </a:r>
          </a:p>
          <a:p>
            <a:pPr marL="382588" lvl="1" indent="-330200">
              <a:lnSpc>
                <a:spcPct val="100000"/>
              </a:lnSpc>
              <a:spcBef>
                <a:spcPts val="800"/>
              </a:spcBef>
              <a:spcAft>
                <a:spcPts val="800"/>
              </a:spcAft>
            </a:pPr>
            <a:r>
              <a:rPr lang="en-US" sz="2800" dirty="0">
                <a:latin typeface="Franklin Gothic Medium" panose="020B0603020102020204" pitchFamily="34" charset="0"/>
              </a:rPr>
              <a:t>Hardware or Software Only Contracts </a:t>
            </a:r>
          </a:p>
          <a:p>
            <a:pPr>
              <a:lnSpc>
                <a:spcPct val="100000"/>
              </a:lnSpc>
              <a:spcBef>
                <a:spcPts val="800"/>
              </a:spcBef>
              <a:spcAft>
                <a:spcPts val="800"/>
              </a:spcAft>
            </a:pPr>
            <a:endParaRPr lang="en-US" dirty="0"/>
          </a:p>
        </p:txBody>
      </p:sp>
      <p:sp>
        <p:nvSpPr>
          <p:cNvPr id="5" name="Content Placeholder 4"/>
          <p:cNvSpPr>
            <a:spLocks noGrp="1"/>
          </p:cNvSpPr>
          <p:nvPr>
            <p:ph sz="half" idx="1"/>
          </p:nvPr>
        </p:nvSpPr>
        <p:spPr>
          <a:xfrm>
            <a:off x="1514061" y="2090669"/>
            <a:ext cx="3442252" cy="3501749"/>
          </a:xfrm>
          <a:prstGeom prst="noSmoking">
            <a:avLst>
              <a:gd name="adj" fmla="val 720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tx1"/>
                </a:solidFill>
              </a:rPr>
              <a:t>REVIEW</a:t>
            </a:r>
          </a:p>
          <a:p>
            <a:pPr marL="0" indent="0" algn="ctr">
              <a:buNone/>
            </a:pPr>
            <a:r>
              <a:rPr lang="en-US" dirty="0">
                <a:solidFill>
                  <a:schemeClr val="tx1"/>
                </a:solidFill>
              </a:rPr>
              <a:t>REQUIRED</a:t>
            </a:r>
          </a:p>
        </p:txBody>
      </p:sp>
    </p:spTree>
    <p:extLst>
      <p:ext uri="{BB962C8B-B14F-4D97-AF65-F5344CB8AC3E}">
        <p14:creationId xmlns:p14="http://schemas.microsoft.com/office/powerpoint/2010/main" val="479690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417" y="115131"/>
            <a:ext cx="7407966" cy="797248"/>
          </a:xfrm>
        </p:spPr>
        <p:txBody>
          <a:bodyPr>
            <a:normAutofit fontScale="90000"/>
          </a:bodyPr>
          <a:lstStyle/>
          <a:p>
            <a:r>
              <a:rPr lang="en-US" dirty="0"/>
              <a:t>Program Exemptions</a:t>
            </a:r>
          </a:p>
        </p:txBody>
      </p:sp>
      <p:sp>
        <p:nvSpPr>
          <p:cNvPr id="3" name="Content Placeholder 2"/>
          <p:cNvSpPr>
            <a:spLocks noGrp="1"/>
          </p:cNvSpPr>
          <p:nvPr>
            <p:ph idx="1"/>
          </p:nvPr>
        </p:nvSpPr>
        <p:spPr/>
        <p:txBody>
          <a:bodyPr/>
          <a:lstStyle/>
          <a:p>
            <a:pPr algn="l"/>
            <a:r>
              <a:rPr lang="en-US" dirty="0"/>
              <a:t>Threshold requirements and Statement of Work processes do </a:t>
            </a:r>
            <a:r>
              <a:rPr lang="en-US" i="1" dirty="0"/>
              <a:t>not</a:t>
            </a:r>
            <a:r>
              <a:rPr lang="en-US" dirty="0"/>
              <a:t> apply to contracts procured through the Data Center Services program signed by the contracted vendors (e.g. Atos, Capgemini and Xerox Corporation).</a:t>
            </a:r>
          </a:p>
          <a:p>
            <a:pPr algn="l"/>
            <a:endParaRPr lang="en-US" dirty="0"/>
          </a:p>
          <a:p>
            <a:pPr algn="l"/>
            <a:r>
              <a:rPr lang="en-US" dirty="0"/>
              <a:t>All SOWs that are being administered through the DCS program as a pass-through expense are subject to SB 20 and state procurement rules.  The SOW draft will need to be sent to DIR for review and the final SOW will require DIR’s signed approval.</a:t>
            </a:r>
          </a:p>
          <a:p>
            <a:pPr marL="0" indent="0">
              <a:buNone/>
            </a:pPr>
            <a:endParaRPr lang="en-US" dirty="0"/>
          </a:p>
        </p:txBody>
      </p:sp>
    </p:spTree>
    <p:extLst>
      <p:ext uri="{BB962C8B-B14F-4D97-AF65-F5344CB8AC3E}">
        <p14:creationId xmlns:p14="http://schemas.microsoft.com/office/powerpoint/2010/main" val="26124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417" y="115131"/>
            <a:ext cx="7407966" cy="797248"/>
          </a:xfrm>
        </p:spPr>
        <p:txBody>
          <a:bodyPr>
            <a:normAutofit fontScale="90000"/>
          </a:bodyPr>
          <a:lstStyle/>
          <a:p>
            <a:r>
              <a:rPr lang="en-US" dirty="0"/>
              <a:t>Program Exemptions</a:t>
            </a:r>
          </a:p>
        </p:txBody>
      </p:sp>
      <p:sp>
        <p:nvSpPr>
          <p:cNvPr id="3" name="Content Placeholder 2"/>
          <p:cNvSpPr>
            <a:spLocks noGrp="1"/>
          </p:cNvSpPr>
          <p:nvPr>
            <p:ph idx="1"/>
          </p:nvPr>
        </p:nvSpPr>
        <p:spPr/>
        <p:txBody>
          <a:bodyPr/>
          <a:lstStyle/>
          <a:p>
            <a:pPr algn="l">
              <a:spcBef>
                <a:spcPts val="0"/>
              </a:spcBef>
            </a:pPr>
            <a:r>
              <a:rPr lang="en-US" dirty="0"/>
              <a:t>Thresholds do </a:t>
            </a:r>
            <a:r>
              <a:rPr lang="en-US" b="1" i="1" u="sng" dirty="0"/>
              <a:t>not</a:t>
            </a:r>
            <a:r>
              <a:rPr lang="en-US" dirty="0"/>
              <a:t> apply to contracts for telecommunications services, such as TEX-AN Services and Managed Services for Telecommunications.</a:t>
            </a:r>
          </a:p>
          <a:p>
            <a:pPr algn="l">
              <a:spcBef>
                <a:spcPts val="0"/>
              </a:spcBef>
            </a:pPr>
            <a:endParaRPr lang="en-US" dirty="0"/>
          </a:p>
          <a:p>
            <a:pPr algn="l">
              <a:spcBef>
                <a:spcPts val="0"/>
              </a:spcBef>
            </a:pPr>
            <a:r>
              <a:rPr lang="en-US" dirty="0"/>
              <a:t>Managed Services for Telecommunications contracts have separate review process for approval of Statements of Work, but will not require DIR signature for executing the SOW.</a:t>
            </a:r>
          </a:p>
          <a:p>
            <a:pPr marL="0" indent="0">
              <a:buNone/>
            </a:pPr>
            <a:endParaRPr lang="en-US" dirty="0"/>
          </a:p>
        </p:txBody>
      </p:sp>
    </p:spTree>
    <p:extLst>
      <p:ext uri="{BB962C8B-B14F-4D97-AF65-F5344CB8AC3E}">
        <p14:creationId xmlns:p14="http://schemas.microsoft.com/office/powerpoint/2010/main" val="390368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 Review of SOWs</a:t>
            </a:r>
          </a:p>
        </p:txBody>
      </p:sp>
      <p:sp>
        <p:nvSpPr>
          <p:cNvPr id="3" name="Content Placeholder 2"/>
          <p:cNvSpPr>
            <a:spLocks noGrp="1"/>
          </p:cNvSpPr>
          <p:nvPr>
            <p:ph sz="half" idx="1"/>
          </p:nvPr>
        </p:nvSpPr>
        <p:spPr>
          <a:xfrm>
            <a:off x="838200" y="2173357"/>
            <a:ext cx="5681870" cy="4427468"/>
          </a:xfrm>
        </p:spPr>
        <p:txBody>
          <a:bodyPr/>
          <a:lstStyle/>
          <a:p>
            <a:pPr marL="0" indent="0" algn="ctr">
              <a:buNone/>
            </a:pPr>
            <a:r>
              <a:rPr lang="en-US" sz="4000" dirty="0"/>
              <a:t>DIR will be reviewing your SOW to ensure the scope is appropriate for the DIR contract(s) selected.  What does that mean?</a:t>
            </a:r>
          </a:p>
          <a:p>
            <a:endParaRPr lang="en-US" dirty="0"/>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7772" r="20402" b="3511"/>
          <a:stretch/>
        </p:blipFill>
        <p:spPr>
          <a:xfrm>
            <a:off x="7182678" y="2173357"/>
            <a:ext cx="3059418" cy="4386362"/>
          </a:xfrm>
          <a:prstGeom prst="rect">
            <a:avLst/>
          </a:prstGeom>
        </p:spPr>
      </p:pic>
    </p:spTree>
    <p:extLst>
      <p:ext uri="{BB962C8B-B14F-4D97-AF65-F5344CB8AC3E}">
        <p14:creationId xmlns:p14="http://schemas.microsoft.com/office/powerpoint/2010/main" val="26508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5131"/>
            <a:ext cx="8093765" cy="797248"/>
          </a:xfrm>
        </p:spPr>
        <p:txBody>
          <a:bodyPr>
            <a:normAutofit fontScale="90000"/>
          </a:bodyPr>
          <a:lstStyle/>
          <a:p>
            <a:r>
              <a:rPr lang="en-US" dirty="0"/>
              <a:t>Draft SOW Submission</a:t>
            </a:r>
          </a:p>
        </p:txBody>
      </p:sp>
      <p:sp>
        <p:nvSpPr>
          <p:cNvPr id="3" name="Content Placeholder 2"/>
          <p:cNvSpPr>
            <a:spLocks noGrp="1"/>
          </p:cNvSpPr>
          <p:nvPr>
            <p:ph idx="1"/>
          </p:nvPr>
        </p:nvSpPr>
        <p:spPr/>
        <p:txBody>
          <a:bodyPr/>
          <a:lstStyle/>
          <a:p>
            <a:pPr marL="0" indent="0">
              <a:buNone/>
            </a:pPr>
            <a:endParaRPr lang="en-US" dirty="0"/>
          </a:p>
        </p:txBody>
      </p:sp>
      <p:graphicFrame>
        <p:nvGraphicFramePr>
          <p:cNvPr id="4" name="Diagram 3"/>
          <p:cNvGraphicFramePr/>
          <p:nvPr>
            <p:extLst>
              <p:ext uri="{D42A27DB-BD31-4B8C-83A1-F6EECF244321}">
                <p14:modId xmlns:p14="http://schemas.microsoft.com/office/powerpoint/2010/main" val="1600395499"/>
              </p:ext>
            </p:extLst>
          </p:nvPr>
        </p:nvGraphicFramePr>
        <p:xfrm>
          <a:off x="1226915" y="2414261"/>
          <a:ext cx="9907931" cy="4155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a:srcRect b="16419"/>
          <a:stretch/>
        </p:blipFill>
        <p:spPr>
          <a:xfrm>
            <a:off x="1399736" y="2685220"/>
            <a:ext cx="1732084" cy="1773748"/>
          </a:xfrm>
          <a:prstGeom prst="rect">
            <a:avLst/>
          </a:prstGeom>
        </p:spPr>
      </p:pic>
    </p:spTree>
    <p:extLst>
      <p:ext uri="{BB962C8B-B14F-4D97-AF65-F5344CB8AC3E}">
        <p14:creationId xmlns:p14="http://schemas.microsoft.com/office/powerpoint/2010/main" val="252874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5131"/>
            <a:ext cx="8093765" cy="797248"/>
          </a:xfrm>
        </p:spPr>
        <p:txBody>
          <a:bodyPr>
            <a:normAutofit fontScale="90000"/>
          </a:bodyPr>
          <a:lstStyle/>
          <a:p>
            <a:r>
              <a:rPr lang="en-US" dirty="0"/>
              <a:t>Draft SOW Submission</a:t>
            </a:r>
          </a:p>
        </p:txBody>
      </p:sp>
      <p:graphicFrame>
        <p:nvGraphicFramePr>
          <p:cNvPr id="4" name="Diagram 3"/>
          <p:cNvGraphicFramePr/>
          <p:nvPr>
            <p:extLst>
              <p:ext uri="{D42A27DB-BD31-4B8C-83A1-F6EECF244321}">
                <p14:modId xmlns:p14="http://schemas.microsoft.com/office/powerpoint/2010/main" val="1531473498"/>
              </p:ext>
            </p:extLst>
          </p:nvPr>
        </p:nvGraphicFramePr>
        <p:xfrm>
          <a:off x="1226915" y="2414261"/>
          <a:ext cx="9907931" cy="4155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a:srcRect b="16419"/>
          <a:stretch/>
        </p:blipFill>
        <p:spPr>
          <a:xfrm>
            <a:off x="1399736" y="2685220"/>
            <a:ext cx="1732084" cy="1773748"/>
          </a:xfrm>
          <a:prstGeom prst="rect">
            <a:avLst/>
          </a:prstGeom>
        </p:spPr>
      </p:pic>
      <p:pic>
        <p:nvPicPr>
          <p:cNvPr id="6" name="Content Placeholder 5"/>
          <p:cNvPicPr>
            <a:picLocks noGrp="1" noChangeAspect="1"/>
          </p:cNvPicPr>
          <p:nvPr>
            <p:ph idx="1"/>
          </p:nvPr>
        </p:nvPicPr>
        <p:blipFill rotWithShape="1">
          <a:blip r:embed="rId9"/>
          <a:srcRect b="18374"/>
          <a:stretch/>
        </p:blipFill>
        <p:spPr>
          <a:xfrm>
            <a:off x="9085580" y="1272037"/>
            <a:ext cx="1701800" cy="1277088"/>
          </a:xfrm>
          <a:prstGeom prst="rect">
            <a:avLst/>
          </a:prstGeom>
        </p:spPr>
      </p:pic>
    </p:spTree>
    <p:extLst>
      <p:ext uri="{BB962C8B-B14F-4D97-AF65-F5344CB8AC3E}">
        <p14:creationId xmlns:p14="http://schemas.microsoft.com/office/powerpoint/2010/main" val="2802496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357" y="141635"/>
            <a:ext cx="6543490" cy="797248"/>
          </a:xfrm>
        </p:spPr>
        <p:txBody>
          <a:bodyPr>
            <a:normAutofit fontScale="90000"/>
          </a:bodyPr>
          <a:lstStyle/>
          <a:p>
            <a:r>
              <a:rPr lang="en-US" dirty="0"/>
              <a:t>IMPORTANT</a:t>
            </a:r>
          </a:p>
        </p:txBody>
      </p:sp>
      <p:sp>
        <p:nvSpPr>
          <p:cNvPr id="3" name="Content Placeholder 2"/>
          <p:cNvSpPr>
            <a:spLocks noGrp="1"/>
          </p:cNvSpPr>
          <p:nvPr>
            <p:ph idx="1"/>
          </p:nvPr>
        </p:nvSpPr>
        <p:spPr>
          <a:xfrm>
            <a:off x="2001078" y="1791064"/>
            <a:ext cx="7871791" cy="4792367"/>
          </a:xfrm>
        </p:spPr>
        <p:txBody>
          <a:bodyPr/>
          <a:lstStyle/>
          <a:p>
            <a:pPr marL="0" lvl="1" indent="0" algn="ctr">
              <a:spcBef>
                <a:spcPts val="1000"/>
              </a:spcBef>
              <a:spcAft>
                <a:spcPts val="200"/>
              </a:spcAft>
              <a:buSzPct val="100000"/>
              <a:buNone/>
            </a:pPr>
            <a:r>
              <a:rPr lang="en-US" sz="4000" dirty="0">
                <a:latin typeface="Franklin Gothic Medium" panose="020B0603020102020204" pitchFamily="34" charset="0"/>
              </a:rPr>
              <a:t>Agencies must post all executed SOWs on their websites</a:t>
            </a:r>
          </a:p>
          <a:p>
            <a:pPr marL="0" indent="0" algn="ctr">
              <a:buNone/>
            </a:pPr>
            <a:endParaRPr lang="en-US" sz="4000" dirty="0"/>
          </a:p>
          <a:p>
            <a:pPr marL="0" lvl="1" indent="0" algn="ctr">
              <a:spcBef>
                <a:spcPts val="1000"/>
              </a:spcBef>
              <a:buNone/>
            </a:pPr>
            <a:r>
              <a:rPr lang="en-US" sz="4000" dirty="0">
                <a:latin typeface="Franklin Gothic Medium" panose="020B0603020102020204" pitchFamily="34" charset="0"/>
              </a:rPr>
              <a:t>Vendor can not be paid until DIR signs the final SOW</a:t>
            </a:r>
          </a:p>
          <a:p>
            <a:pPr marL="0" indent="0">
              <a:buNone/>
            </a:pPr>
            <a:endParaRPr lang="en-US" dirty="0"/>
          </a:p>
        </p:txBody>
      </p:sp>
    </p:spTree>
    <p:extLst>
      <p:ext uri="{BB962C8B-B14F-4D97-AF65-F5344CB8AC3E}">
        <p14:creationId xmlns:p14="http://schemas.microsoft.com/office/powerpoint/2010/main" val="81828824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728" y="194644"/>
            <a:ext cx="5662613" cy="797248"/>
          </a:xfrm>
        </p:spPr>
        <p:txBody>
          <a:bodyPr>
            <a:normAutofit fontScale="90000"/>
          </a:bodyPr>
          <a:lstStyle/>
          <a:p>
            <a:r>
              <a:rPr lang="en-US" dirty="0"/>
              <a:t>IT Procurement</a:t>
            </a:r>
          </a:p>
        </p:txBody>
      </p:sp>
      <p:sp>
        <p:nvSpPr>
          <p:cNvPr id="3" name="Content Placeholder 2"/>
          <p:cNvSpPr>
            <a:spLocks noGrp="1"/>
          </p:cNvSpPr>
          <p:nvPr>
            <p:ph idx="1"/>
          </p:nvPr>
        </p:nvSpPr>
        <p:spPr/>
        <p:txBody>
          <a:bodyPr/>
          <a:lstStyle/>
          <a:p>
            <a:pPr algn="l"/>
            <a:r>
              <a:rPr lang="en-US" dirty="0"/>
              <a:t>Gov’t Code, Chapter 2170 requires state agencies to procure telecommunications services through DIR. </a:t>
            </a:r>
          </a:p>
          <a:p>
            <a:pPr marL="0" indent="0" algn="l">
              <a:buNone/>
            </a:pPr>
            <a:endParaRPr lang="en-US" dirty="0"/>
          </a:p>
          <a:p>
            <a:pPr algn="l"/>
            <a:r>
              <a:rPr lang="en-US" dirty="0"/>
              <a:t>Gov’t Code, §2157.068 requires state agencies to purchase hardware, software, and technical services through DIR’s cooperative contracts. </a:t>
            </a:r>
            <a:endParaRPr lang="en-US" sz="1800" dirty="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59702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714" y="115131"/>
            <a:ext cx="6543490" cy="797248"/>
          </a:xfrm>
        </p:spPr>
        <p:txBody>
          <a:bodyPr>
            <a:normAutofit fontScale="90000"/>
          </a:bodyPr>
          <a:lstStyle/>
          <a:p>
            <a:r>
              <a:rPr lang="en-US" dirty="0"/>
              <a:t>Approval Criteria</a:t>
            </a:r>
          </a:p>
        </p:txBody>
      </p:sp>
      <p:sp>
        <p:nvSpPr>
          <p:cNvPr id="3" name="Content Placeholder 2"/>
          <p:cNvSpPr>
            <a:spLocks noGrp="1"/>
          </p:cNvSpPr>
          <p:nvPr>
            <p:ph idx="1"/>
          </p:nvPr>
        </p:nvSpPr>
        <p:spPr/>
        <p:txBody>
          <a:bodyPr>
            <a:normAutofit/>
          </a:bodyPr>
          <a:lstStyle/>
          <a:p>
            <a:pPr algn="l">
              <a:spcBef>
                <a:spcPts val="800"/>
              </a:spcBef>
              <a:spcAft>
                <a:spcPts val="800"/>
              </a:spcAft>
            </a:pPr>
            <a:r>
              <a:rPr lang="en-US" sz="3600" dirty="0"/>
              <a:t>Contract </a:t>
            </a:r>
            <a:r>
              <a:rPr lang="en-US" sz="3600" b="1" i="1" dirty="0"/>
              <a:t>meet</a:t>
            </a:r>
            <a:r>
              <a:rPr lang="en-US" sz="3600" b="1" dirty="0"/>
              <a:t>s </a:t>
            </a:r>
            <a:r>
              <a:rPr lang="en-US" sz="3600" b="1" i="1" dirty="0"/>
              <a:t>SOW scope</a:t>
            </a:r>
          </a:p>
          <a:p>
            <a:pPr algn="l">
              <a:spcBef>
                <a:spcPts val="800"/>
              </a:spcBef>
              <a:spcAft>
                <a:spcPts val="800"/>
              </a:spcAft>
            </a:pPr>
            <a:r>
              <a:rPr lang="en-US" sz="3600" b="1" i="1" dirty="0"/>
              <a:t>Number</a:t>
            </a:r>
            <a:r>
              <a:rPr lang="en-US" sz="3600" dirty="0"/>
              <a:t> of contracts </a:t>
            </a:r>
            <a:r>
              <a:rPr lang="en-US" sz="3600" b="1" dirty="0"/>
              <a:t>matches</a:t>
            </a:r>
            <a:r>
              <a:rPr lang="en-US" sz="3600" dirty="0"/>
              <a:t> threshold requirements</a:t>
            </a:r>
          </a:p>
          <a:p>
            <a:pPr algn="l">
              <a:spcBef>
                <a:spcPts val="800"/>
              </a:spcBef>
              <a:spcAft>
                <a:spcPts val="800"/>
              </a:spcAft>
            </a:pPr>
            <a:r>
              <a:rPr lang="en-US" sz="3600" dirty="0"/>
              <a:t>SOW is for</a:t>
            </a:r>
            <a:r>
              <a:rPr lang="en-US" sz="3600" b="1" i="1" dirty="0"/>
              <a:t> services</a:t>
            </a:r>
            <a:endParaRPr lang="en-US" sz="3600" dirty="0"/>
          </a:p>
        </p:txBody>
      </p:sp>
    </p:spTree>
    <p:extLst>
      <p:ext uri="{BB962C8B-B14F-4D97-AF65-F5344CB8AC3E}">
        <p14:creationId xmlns:p14="http://schemas.microsoft.com/office/powerpoint/2010/main" val="2372314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accent1">
                    <a:lumMod val="50000"/>
                  </a:schemeClr>
                </a:solidFill>
              </a:rPr>
              <a:t>Questions and Answers</a:t>
            </a:r>
            <a:endParaRPr lang="en-US" dirty="0">
              <a:solidFill>
                <a:schemeClr val="accent1">
                  <a:lumMod val="50000"/>
                </a:schemeClr>
              </a:solidFill>
            </a:endParaRPr>
          </a:p>
        </p:txBody>
      </p:sp>
      <p:sp>
        <p:nvSpPr>
          <p:cNvPr id="3" name="Subtitle 2"/>
          <p:cNvSpPr>
            <a:spLocks noGrp="1"/>
          </p:cNvSpPr>
          <p:nvPr>
            <p:ph type="subTitle" idx="1"/>
          </p:nvPr>
        </p:nvSpPr>
        <p:spPr/>
        <p:txBody>
          <a:bodyPr>
            <a:normAutofit fontScale="92500" lnSpcReduction="10000"/>
          </a:bodyPr>
          <a:lstStyle/>
          <a:p>
            <a:r>
              <a:rPr lang="en-US" sz="3900" dirty="0">
                <a:solidFill>
                  <a:schemeClr val="accent1">
                    <a:lumMod val="50000"/>
                  </a:schemeClr>
                </a:solidFill>
              </a:rPr>
              <a:t>Thank you</a:t>
            </a:r>
          </a:p>
          <a:p>
            <a:pPr algn="l"/>
            <a:r>
              <a:rPr lang="en-US" sz="2200" dirty="0">
                <a:solidFill>
                  <a:schemeClr val="accent1">
                    <a:lumMod val="50000"/>
                  </a:schemeClr>
                </a:solidFill>
              </a:rPr>
              <a:t>Dana L. Collins, CTPM, CTCM</a:t>
            </a:r>
          </a:p>
          <a:p>
            <a:pPr algn="l"/>
            <a:r>
              <a:rPr lang="en-US" sz="2200" dirty="0">
                <a:solidFill>
                  <a:schemeClr val="accent1">
                    <a:lumMod val="50000"/>
                  </a:schemeClr>
                </a:solidFill>
              </a:rPr>
              <a:t>Phone: 512.936.2233</a:t>
            </a:r>
          </a:p>
          <a:p>
            <a:pPr algn="l"/>
            <a:r>
              <a:rPr lang="en-US" sz="2200" dirty="0">
                <a:solidFill>
                  <a:schemeClr val="accent1">
                    <a:lumMod val="50000"/>
                  </a:schemeClr>
                </a:solidFill>
                <a:hlinkClick r:id="rId2"/>
              </a:rPr>
              <a:t>dana.collins@dir.texas.gov</a:t>
            </a:r>
            <a:endParaRPr lang="en-US" sz="2200" dirty="0">
              <a:solidFill>
                <a:schemeClr val="accent1">
                  <a:lumMod val="50000"/>
                </a:schemeClr>
              </a:solidFill>
            </a:endParaRPr>
          </a:p>
        </p:txBody>
      </p:sp>
    </p:spTree>
    <p:extLst>
      <p:ext uri="{BB962C8B-B14F-4D97-AF65-F5344CB8AC3E}">
        <p14:creationId xmlns:p14="http://schemas.microsoft.com/office/powerpoint/2010/main" val="176233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929" y="154888"/>
            <a:ext cx="5662613" cy="797248"/>
          </a:xfrm>
        </p:spPr>
        <p:txBody>
          <a:bodyPr>
            <a:normAutofit fontScale="90000"/>
          </a:bodyPr>
          <a:lstStyle/>
          <a:p>
            <a:r>
              <a:rPr lang="en-US" dirty="0"/>
              <a:t>DIR Contracts</a:t>
            </a:r>
          </a:p>
        </p:txBody>
      </p:sp>
      <p:sp>
        <p:nvSpPr>
          <p:cNvPr id="3" name="Content Placeholder 2"/>
          <p:cNvSpPr>
            <a:spLocks noGrp="1"/>
          </p:cNvSpPr>
          <p:nvPr>
            <p:ph idx="1"/>
          </p:nvPr>
        </p:nvSpPr>
        <p:spPr>
          <a:xfrm>
            <a:off x="1315278" y="1921565"/>
            <a:ext cx="4210879" cy="4343814"/>
          </a:xfrm>
        </p:spPr>
        <p:txBody>
          <a:bodyPr/>
          <a:lstStyle/>
          <a:p>
            <a:pPr algn="l">
              <a:spcAft>
                <a:spcPts val="600"/>
              </a:spcAft>
              <a:buClr>
                <a:srgbClr val="4F81BD"/>
              </a:buClr>
            </a:pPr>
            <a:r>
              <a:rPr lang="en-US" dirty="0"/>
              <a:t>Enterprise Contracts</a:t>
            </a:r>
          </a:p>
          <a:p>
            <a:pPr marL="685800" lvl="2" algn="l">
              <a:spcBef>
                <a:spcPts val="1000"/>
              </a:spcBef>
              <a:spcAft>
                <a:spcPts val="600"/>
              </a:spcAft>
              <a:buClr>
                <a:srgbClr val="4F81BD"/>
              </a:buClr>
            </a:pPr>
            <a:r>
              <a:rPr lang="en-US" sz="2400" dirty="0">
                <a:latin typeface="Franklin Gothic Medium" panose="020B0603020102020204" pitchFamily="34" charset="0"/>
              </a:rPr>
              <a:t>Texas.gov (NICUSA)</a:t>
            </a:r>
          </a:p>
          <a:p>
            <a:pPr marL="685800" lvl="2" algn="l">
              <a:spcBef>
                <a:spcPts val="1000"/>
              </a:spcBef>
              <a:spcAft>
                <a:spcPts val="600"/>
              </a:spcAft>
              <a:buClr>
                <a:srgbClr val="4F81BD"/>
              </a:buClr>
            </a:pPr>
            <a:r>
              <a:rPr lang="en-US" sz="2400" dirty="0">
                <a:latin typeface="Franklin Gothic Medium" panose="020B0603020102020204" pitchFamily="34" charset="0"/>
              </a:rPr>
              <a:t>TEX-AN NG</a:t>
            </a:r>
          </a:p>
          <a:p>
            <a:pPr marL="685800" lvl="2" algn="l">
              <a:spcBef>
                <a:spcPts val="1000"/>
              </a:spcBef>
              <a:spcAft>
                <a:spcPts val="600"/>
              </a:spcAft>
              <a:buClr>
                <a:srgbClr val="4F81BD"/>
              </a:buClr>
            </a:pPr>
            <a:r>
              <a:rPr lang="en-US" sz="2400" dirty="0">
                <a:latin typeface="Franklin Gothic Medium" panose="020B0603020102020204" pitchFamily="34" charset="0"/>
              </a:rPr>
              <a:t>Data Center Services</a:t>
            </a:r>
          </a:p>
          <a:p>
            <a:pPr algn="l">
              <a:spcAft>
                <a:spcPts val="600"/>
              </a:spcAft>
              <a:buClr>
                <a:srgbClr val="4F81BD"/>
              </a:buClr>
            </a:pPr>
            <a:r>
              <a:rPr lang="en-US" dirty="0"/>
              <a:t>Cooperative Contracts</a:t>
            </a:r>
          </a:p>
          <a:p>
            <a:pPr marL="0" indent="0">
              <a:buNone/>
            </a:pPr>
            <a:endParaRPr lang="en-US" dirty="0"/>
          </a:p>
        </p:txBody>
      </p:sp>
    </p:spTree>
    <p:extLst>
      <p:ext uri="{BB962C8B-B14F-4D97-AF65-F5344CB8AC3E}">
        <p14:creationId xmlns:p14="http://schemas.microsoft.com/office/powerpoint/2010/main" val="238700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618"/>
            <a:ext cx="8070573" cy="797248"/>
          </a:xfrm>
        </p:spPr>
        <p:txBody>
          <a:bodyPr>
            <a:normAutofit fontScale="90000"/>
          </a:bodyPr>
          <a:lstStyle/>
          <a:p>
            <a:r>
              <a:rPr lang="en-US" dirty="0"/>
              <a:t>Cooperative Contracts</a:t>
            </a:r>
          </a:p>
        </p:txBody>
      </p:sp>
      <p:sp>
        <p:nvSpPr>
          <p:cNvPr id="3" name="Content Placeholder 2"/>
          <p:cNvSpPr>
            <a:spLocks noGrp="1"/>
          </p:cNvSpPr>
          <p:nvPr>
            <p:ph idx="1"/>
          </p:nvPr>
        </p:nvSpPr>
        <p:spPr/>
        <p:txBody>
          <a:bodyPr>
            <a:normAutofit/>
          </a:bodyPr>
          <a:lstStyle/>
          <a:p>
            <a:pPr marL="0" indent="0" algn="l">
              <a:buNone/>
            </a:pPr>
            <a:r>
              <a:rPr lang="en-US" b="1" dirty="0">
                <a:solidFill>
                  <a:prstClr val="black"/>
                </a:solidFill>
                <a:cs typeface="Arial"/>
              </a:rPr>
              <a:t>What</a:t>
            </a:r>
            <a:r>
              <a:rPr lang="en-US" b="1" spc="-40" dirty="0">
                <a:solidFill>
                  <a:prstClr val="black"/>
                </a:solidFill>
                <a:cs typeface="Arial"/>
              </a:rPr>
              <a:t> </a:t>
            </a:r>
            <a:r>
              <a:rPr lang="en-US" b="1" dirty="0">
                <a:solidFill>
                  <a:prstClr val="black"/>
                </a:solidFill>
                <a:cs typeface="Arial"/>
              </a:rPr>
              <a:t>do</a:t>
            </a:r>
            <a:r>
              <a:rPr lang="en-US" b="1" spc="-5" dirty="0">
                <a:solidFill>
                  <a:prstClr val="black"/>
                </a:solidFill>
                <a:cs typeface="Arial"/>
              </a:rPr>
              <a:t> </a:t>
            </a:r>
            <a:r>
              <a:rPr lang="en-US" b="1" dirty="0">
                <a:solidFill>
                  <a:prstClr val="black"/>
                </a:solidFill>
                <a:cs typeface="Arial"/>
              </a:rPr>
              <a:t>they</a:t>
            </a:r>
            <a:r>
              <a:rPr lang="en-US" b="1" spc="-15" dirty="0">
                <a:solidFill>
                  <a:prstClr val="black"/>
                </a:solidFill>
                <a:cs typeface="Arial"/>
              </a:rPr>
              <a:t> </a:t>
            </a:r>
            <a:r>
              <a:rPr lang="en-US" b="1" dirty="0">
                <a:solidFill>
                  <a:prstClr val="black"/>
                </a:solidFill>
                <a:cs typeface="Arial"/>
              </a:rPr>
              <a:t>do?</a:t>
            </a:r>
            <a:endParaRPr lang="en-US" dirty="0">
              <a:solidFill>
                <a:prstClr val="black"/>
              </a:solidFill>
              <a:cs typeface="Arial"/>
            </a:endParaRPr>
          </a:p>
          <a:p>
            <a:pPr algn="l">
              <a:lnSpc>
                <a:spcPts val="700"/>
              </a:lnSpc>
              <a:spcBef>
                <a:spcPts val="20"/>
              </a:spcBef>
            </a:pPr>
            <a:endParaRPr lang="en-US" sz="800" dirty="0">
              <a:solidFill>
                <a:prstClr val="black"/>
              </a:solidFill>
            </a:endParaRPr>
          </a:p>
          <a:p>
            <a:pPr marL="649605" indent="-457200" algn="l"/>
            <a:r>
              <a:rPr lang="en-US" dirty="0">
                <a:solidFill>
                  <a:prstClr val="black"/>
                </a:solidFill>
                <a:cs typeface="Arial"/>
              </a:rPr>
              <a:t>Crea</a:t>
            </a:r>
            <a:r>
              <a:rPr lang="en-US" spc="-10" dirty="0">
                <a:solidFill>
                  <a:prstClr val="black"/>
                </a:solidFill>
                <a:cs typeface="Arial"/>
              </a:rPr>
              <a:t>t</a:t>
            </a:r>
            <a:r>
              <a:rPr lang="en-US" dirty="0">
                <a:solidFill>
                  <a:prstClr val="black"/>
                </a:solidFill>
                <a:cs typeface="Arial"/>
              </a:rPr>
              <a:t>e</a:t>
            </a:r>
            <a:r>
              <a:rPr lang="en-US" spc="-40" dirty="0">
                <a:solidFill>
                  <a:prstClr val="black"/>
                </a:solidFill>
                <a:cs typeface="Arial"/>
              </a:rPr>
              <a:t> </a:t>
            </a:r>
            <a:r>
              <a:rPr lang="en-US" spc="5" dirty="0">
                <a:solidFill>
                  <a:prstClr val="black"/>
                </a:solidFill>
                <a:cs typeface="Arial"/>
              </a:rPr>
              <a:t>s</a:t>
            </a:r>
            <a:r>
              <a:rPr lang="en-US" dirty="0">
                <a:solidFill>
                  <a:prstClr val="black"/>
                </a:solidFill>
                <a:cs typeface="Arial"/>
              </a:rPr>
              <a:t>a</a:t>
            </a:r>
            <a:r>
              <a:rPr lang="en-US" spc="-10" dirty="0">
                <a:solidFill>
                  <a:prstClr val="black"/>
                </a:solidFill>
                <a:cs typeface="Arial"/>
              </a:rPr>
              <a:t>v</a:t>
            </a:r>
            <a:r>
              <a:rPr lang="en-US" spc="-5" dirty="0">
                <a:solidFill>
                  <a:prstClr val="black"/>
                </a:solidFill>
                <a:cs typeface="Arial"/>
              </a:rPr>
              <a:t>i</a:t>
            </a:r>
            <a:r>
              <a:rPr lang="en-US" dirty="0">
                <a:solidFill>
                  <a:prstClr val="black"/>
                </a:solidFill>
                <a:cs typeface="Arial"/>
              </a:rPr>
              <a:t>ngs</a:t>
            </a:r>
            <a:r>
              <a:rPr lang="en-US" spc="-25" dirty="0">
                <a:solidFill>
                  <a:prstClr val="black"/>
                </a:solidFill>
                <a:cs typeface="Arial"/>
              </a:rPr>
              <a:t> </a:t>
            </a:r>
            <a:r>
              <a:rPr lang="en-US" spc="-10" dirty="0">
                <a:solidFill>
                  <a:prstClr val="black"/>
                </a:solidFill>
                <a:cs typeface="Arial"/>
              </a:rPr>
              <a:t>f</a:t>
            </a:r>
            <a:r>
              <a:rPr lang="en-US" dirty="0">
                <a:solidFill>
                  <a:prstClr val="black"/>
                </a:solidFill>
                <a:cs typeface="Arial"/>
              </a:rPr>
              <a:t>or</a:t>
            </a:r>
            <a:r>
              <a:rPr lang="en-US" spc="-15" dirty="0">
                <a:solidFill>
                  <a:prstClr val="black"/>
                </a:solidFill>
                <a:cs typeface="Arial"/>
              </a:rPr>
              <a:t> </a:t>
            </a:r>
            <a:r>
              <a:rPr lang="en-US" spc="-10" dirty="0">
                <a:solidFill>
                  <a:prstClr val="black"/>
                </a:solidFill>
                <a:cs typeface="Arial"/>
              </a:rPr>
              <a:t>t</a:t>
            </a:r>
            <a:r>
              <a:rPr lang="en-US" dirty="0">
                <a:solidFill>
                  <a:prstClr val="black"/>
                </a:solidFill>
                <a:cs typeface="Arial"/>
              </a:rPr>
              <a:t>a</a:t>
            </a:r>
            <a:r>
              <a:rPr lang="en-US" spc="-10" dirty="0">
                <a:solidFill>
                  <a:prstClr val="black"/>
                </a:solidFill>
                <a:cs typeface="Arial"/>
              </a:rPr>
              <a:t>x</a:t>
            </a:r>
            <a:r>
              <a:rPr lang="en-US" dirty="0">
                <a:solidFill>
                  <a:prstClr val="black"/>
                </a:solidFill>
                <a:cs typeface="Arial"/>
              </a:rPr>
              <a:t>pa</a:t>
            </a:r>
            <a:r>
              <a:rPr lang="en-US" spc="-10" dirty="0">
                <a:solidFill>
                  <a:prstClr val="black"/>
                </a:solidFill>
                <a:cs typeface="Arial"/>
              </a:rPr>
              <a:t>y</a:t>
            </a:r>
            <a:r>
              <a:rPr lang="en-US" dirty="0">
                <a:solidFill>
                  <a:prstClr val="black"/>
                </a:solidFill>
                <a:cs typeface="Arial"/>
              </a:rPr>
              <a:t>ers</a:t>
            </a:r>
          </a:p>
          <a:p>
            <a:pPr algn="l">
              <a:lnSpc>
                <a:spcPts val="700"/>
              </a:lnSpc>
              <a:spcBef>
                <a:spcPts val="19"/>
              </a:spcBef>
            </a:pPr>
            <a:endParaRPr lang="en-US" sz="800" dirty="0">
              <a:solidFill>
                <a:prstClr val="black"/>
              </a:solidFill>
            </a:endParaRPr>
          </a:p>
          <a:p>
            <a:pPr marL="649605" indent="-457200" algn="l"/>
            <a:r>
              <a:rPr lang="en-US" dirty="0">
                <a:solidFill>
                  <a:prstClr val="black"/>
                </a:solidFill>
                <a:cs typeface="Arial"/>
              </a:rPr>
              <a:t>Le</a:t>
            </a:r>
            <a:r>
              <a:rPr lang="en-US" spc="-10" dirty="0">
                <a:solidFill>
                  <a:prstClr val="black"/>
                </a:solidFill>
                <a:cs typeface="Arial"/>
              </a:rPr>
              <a:t>v</a:t>
            </a:r>
            <a:r>
              <a:rPr lang="en-US" dirty="0">
                <a:solidFill>
                  <a:prstClr val="black"/>
                </a:solidFill>
                <a:cs typeface="Arial"/>
              </a:rPr>
              <a:t>erage</a:t>
            </a:r>
            <a:r>
              <a:rPr lang="en-US" spc="-40" dirty="0">
                <a:solidFill>
                  <a:prstClr val="black"/>
                </a:solidFill>
                <a:cs typeface="Arial"/>
              </a:rPr>
              <a:t> </a:t>
            </a:r>
            <a:r>
              <a:rPr lang="en-US" spc="-10" dirty="0">
                <a:solidFill>
                  <a:prstClr val="black"/>
                </a:solidFill>
                <a:cs typeface="Arial"/>
              </a:rPr>
              <a:t>t</a:t>
            </a:r>
            <a:r>
              <a:rPr lang="en-US" dirty="0">
                <a:solidFill>
                  <a:prstClr val="black"/>
                </a:solidFill>
                <a:cs typeface="Arial"/>
              </a:rPr>
              <a:t>he</a:t>
            </a:r>
            <a:r>
              <a:rPr lang="en-US" spc="-15" dirty="0">
                <a:solidFill>
                  <a:prstClr val="black"/>
                </a:solidFill>
                <a:cs typeface="Arial"/>
              </a:rPr>
              <a:t> </a:t>
            </a:r>
            <a:r>
              <a:rPr lang="en-US" spc="5" dirty="0">
                <a:solidFill>
                  <a:prstClr val="black"/>
                </a:solidFill>
                <a:cs typeface="Arial"/>
              </a:rPr>
              <a:t>s</a:t>
            </a:r>
            <a:r>
              <a:rPr lang="en-US" spc="-10" dirty="0">
                <a:solidFill>
                  <a:prstClr val="black"/>
                </a:solidFill>
                <a:cs typeface="Arial"/>
              </a:rPr>
              <a:t>t</a:t>
            </a:r>
            <a:r>
              <a:rPr lang="en-US" dirty="0">
                <a:solidFill>
                  <a:prstClr val="black"/>
                </a:solidFill>
                <a:cs typeface="Arial"/>
              </a:rPr>
              <a:t>a</a:t>
            </a:r>
            <a:r>
              <a:rPr lang="en-US" spc="-10" dirty="0">
                <a:solidFill>
                  <a:prstClr val="black"/>
                </a:solidFill>
                <a:cs typeface="Arial"/>
              </a:rPr>
              <a:t>t</a:t>
            </a:r>
            <a:r>
              <a:rPr lang="en-US" dirty="0">
                <a:solidFill>
                  <a:prstClr val="black"/>
                </a:solidFill>
                <a:cs typeface="Arial"/>
              </a:rPr>
              <a:t>e</a:t>
            </a:r>
            <a:r>
              <a:rPr lang="en-US" spc="-5" dirty="0">
                <a:solidFill>
                  <a:prstClr val="black"/>
                </a:solidFill>
                <a:cs typeface="Arial"/>
              </a:rPr>
              <a:t>’</a:t>
            </a:r>
            <a:r>
              <a:rPr lang="en-US" dirty="0">
                <a:solidFill>
                  <a:prstClr val="black"/>
                </a:solidFill>
                <a:cs typeface="Arial"/>
              </a:rPr>
              <a:t>s</a:t>
            </a:r>
            <a:r>
              <a:rPr lang="en-US" spc="-25" dirty="0">
                <a:solidFill>
                  <a:prstClr val="black"/>
                </a:solidFill>
                <a:cs typeface="Arial"/>
              </a:rPr>
              <a:t> </a:t>
            </a:r>
            <a:r>
              <a:rPr lang="en-US" dirty="0">
                <a:solidFill>
                  <a:prstClr val="black"/>
                </a:solidFill>
                <a:cs typeface="Arial"/>
              </a:rPr>
              <a:t>bu</a:t>
            </a:r>
            <a:r>
              <a:rPr lang="en-US" spc="-10" dirty="0">
                <a:solidFill>
                  <a:prstClr val="black"/>
                </a:solidFill>
                <a:cs typeface="Arial"/>
              </a:rPr>
              <a:t>y</a:t>
            </a:r>
            <a:r>
              <a:rPr lang="en-US" dirty="0">
                <a:solidFill>
                  <a:prstClr val="black"/>
                </a:solidFill>
                <a:cs typeface="Arial"/>
              </a:rPr>
              <a:t>ing</a:t>
            </a:r>
            <a:r>
              <a:rPr lang="en-US" spc="-15" dirty="0">
                <a:solidFill>
                  <a:prstClr val="black"/>
                </a:solidFill>
                <a:cs typeface="Arial"/>
              </a:rPr>
              <a:t> </a:t>
            </a:r>
            <a:r>
              <a:rPr lang="en-US" dirty="0">
                <a:solidFill>
                  <a:prstClr val="black"/>
                </a:solidFill>
                <a:cs typeface="Arial"/>
              </a:rPr>
              <a:t>po</a:t>
            </a:r>
            <a:r>
              <a:rPr lang="en-US" spc="5" dirty="0">
                <a:solidFill>
                  <a:prstClr val="black"/>
                </a:solidFill>
                <a:cs typeface="Arial"/>
              </a:rPr>
              <a:t>w</a:t>
            </a:r>
            <a:r>
              <a:rPr lang="en-US" dirty="0">
                <a:solidFill>
                  <a:prstClr val="black"/>
                </a:solidFill>
                <a:cs typeface="Arial"/>
              </a:rPr>
              <a:t>er</a:t>
            </a:r>
            <a:r>
              <a:rPr lang="en-US" spc="-25" dirty="0">
                <a:solidFill>
                  <a:prstClr val="black"/>
                </a:solidFill>
                <a:cs typeface="Arial"/>
              </a:rPr>
              <a:t> </a:t>
            </a:r>
            <a:r>
              <a:rPr lang="en-US" spc="-10" dirty="0">
                <a:solidFill>
                  <a:prstClr val="black"/>
                </a:solidFill>
                <a:cs typeface="Arial"/>
              </a:rPr>
              <a:t>t</a:t>
            </a:r>
            <a:r>
              <a:rPr lang="en-US" dirty="0">
                <a:solidFill>
                  <a:prstClr val="black"/>
                </a:solidFill>
                <a:cs typeface="Arial"/>
              </a:rPr>
              <a:t>o</a:t>
            </a:r>
            <a:r>
              <a:rPr lang="en-US" spc="-5" dirty="0">
                <a:solidFill>
                  <a:prstClr val="black"/>
                </a:solidFill>
                <a:cs typeface="Arial"/>
              </a:rPr>
              <a:t> </a:t>
            </a:r>
            <a:r>
              <a:rPr lang="en-US" dirty="0">
                <a:solidFill>
                  <a:prstClr val="black"/>
                </a:solidFill>
                <a:cs typeface="Arial"/>
              </a:rPr>
              <a:t>lo</a:t>
            </a:r>
            <a:r>
              <a:rPr lang="en-US" spc="5" dirty="0">
                <a:solidFill>
                  <a:prstClr val="black"/>
                </a:solidFill>
                <a:cs typeface="Arial"/>
              </a:rPr>
              <a:t>w</a:t>
            </a:r>
            <a:r>
              <a:rPr lang="en-US" dirty="0">
                <a:solidFill>
                  <a:prstClr val="black"/>
                </a:solidFill>
                <a:cs typeface="Arial"/>
              </a:rPr>
              <a:t>er</a:t>
            </a:r>
            <a:r>
              <a:rPr lang="en-US" spc="-25" dirty="0">
                <a:solidFill>
                  <a:prstClr val="black"/>
                </a:solidFill>
                <a:cs typeface="Arial"/>
              </a:rPr>
              <a:t> </a:t>
            </a:r>
            <a:r>
              <a:rPr lang="en-US" dirty="0">
                <a:solidFill>
                  <a:prstClr val="black"/>
                </a:solidFill>
                <a:cs typeface="Arial"/>
              </a:rPr>
              <a:t>pr</a:t>
            </a:r>
            <a:r>
              <a:rPr lang="en-US" spc="-5" dirty="0">
                <a:solidFill>
                  <a:prstClr val="black"/>
                </a:solidFill>
                <a:cs typeface="Arial"/>
              </a:rPr>
              <a:t>i</a:t>
            </a:r>
            <a:r>
              <a:rPr lang="en-US" spc="5" dirty="0">
                <a:solidFill>
                  <a:prstClr val="black"/>
                </a:solidFill>
                <a:cs typeface="Arial"/>
              </a:rPr>
              <a:t>c</a:t>
            </a:r>
            <a:r>
              <a:rPr lang="en-US" dirty="0">
                <a:solidFill>
                  <a:prstClr val="black"/>
                </a:solidFill>
                <a:cs typeface="Arial"/>
              </a:rPr>
              <a:t>es</a:t>
            </a:r>
          </a:p>
          <a:p>
            <a:pPr marL="649605" indent="-457200" algn="l"/>
            <a:r>
              <a:rPr lang="en-US" dirty="0">
                <a:solidFill>
                  <a:prstClr val="black"/>
                </a:solidFill>
                <a:cs typeface="Arial"/>
              </a:rPr>
              <a:t>Con</a:t>
            </a:r>
            <a:r>
              <a:rPr lang="en-US" spc="-10" dirty="0">
                <a:solidFill>
                  <a:prstClr val="black"/>
                </a:solidFill>
                <a:cs typeface="Arial"/>
              </a:rPr>
              <a:t>t</a:t>
            </a:r>
            <a:r>
              <a:rPr lang="en-US" dirty="0">
                <a:solidFill>
                  <a:prstClr val="black"/>
                </a:solidFill>
                <a:cs typeface="Arial"/>
              </a:rPr>
              <a:t>ain</a:t>
            </a:r>
            <a:r>
              <a:rPr lang="en-US" spc="-30" dirty="0">
                <a:solidFill>
                  <a:prstClr val="black"/>
                </a:solidFill>
                <a:cs typeface="Arial"/>
              </a:rPr>
              <a:t> </a:t>
            </a:r>
            <a:r>
              <a:rPr lang="en-US" dirty="0">
                <a:solidFill>
                  <a:prstClr val="black"/>
                </a:solidFill>
                <a:cs typeface="Arial"/>
              </a:rPr>
              <a:t>be</a:t>
            </a:r>
            <a:r>
              <a:rPr lang="en-US" spc="5" dirty="0">
                <a:solidFill>
                  <a:prstClr val="black"/>
                </a:solidFill>
                <a:cs typeface="Arial"/>
              </a:rPr>
              <a:t>s</a:t>
            </a:r>
            <a:r>
              <a:rPr lang="en-US" dirty="0">
                <a:solidFill>
                  <a:prstClr val="black"/>
                </a:solidFill>
                <a:cs typeface="Arial"/>
              </a:rPr>
              <a:t>t</a:t>
            </a:r>
            <a:r>
              <a:rPr lang="en-US" spc="-35" dirty="0">
                <a:solidFill>
                  <a:prstClr val="black"/>
                </a:solidFill>
                <a:cs typeface="Arial"/>
              </a:rPr>
              <a:t> </a:t>
            </a:r>
            <a:r>
              <a:rPr lang="en-US" spc="-10" dirty="0">
                <a:solidFill>
                  <a:prstClr val="black"/>
                </a:solidFill>
                <a:cs typeface="Arial"/>
              </a:rPr>
              <a:t>v</a:t>
            </a:r>
            <a:r>
              <a:rPr lang="en-US" dirty="0">
                <a:solidFill>
                  <a:prstClr val="black"/>
                </a:solidFill>
                <a:cs typeface="Arial"/>
              </a:rPr>
              <a:t>alue</a:t>
            </a:r>
          </a:p>
          <a:p>
            <a:pPr algn="l">
              <a:lnSpc>
                <a:spcPts val="950"/>
              </a:lnSpc>
              <a:spcBef>
                <a:spcPts val="10"/>
              </a:spcBef>
            </a:pPr>
            <a:endParaRPr lang="en-US" sz="1100" dirty="0">
              <a:solidFill>
                <a:prstClr val="black"/>
              </a:solidFill>
            </a:endParaRPr>
          </a:p>
          <a:p>
            <a:pPr marL="0" indent="0" algn="l">
              <a:buNone/>
            </a:pPr>
            <a:r>
              <a:rPr lang="en-US" b="1" dirty="0">
                <a:solidFill>
                  <a:prstClr val="black"/>
                </a:solidFill>
                <a:cs typeface="Arial"/>
              </a:rPr>
              <a:t>Opt</a:t>
            </a:r>
            <a:r>
              <a:rPr lang="en-US" b="1" spc="-10" dirty="0">
                <a:solidFill>
                  <a:prstClr val="black"/>
                </a:solidFill>
                <a:cs typeface="Arial"/>
              </a:rPr>
              <a:t>imi</a:t>
            </a:r>
            <a:r>
              <a:rPr lang="en-US" b="1" spc="5" dirty="0">
                <a:solidFill>
                  <a:prstClr val="black"/>
                </a:solidFill>
                <a:cs typeface="Arial"/>
              </a:rPr>
              <a:t>z</a:t>
            </a:r>
            <a:r>
              <a:rPr lang="en-US" b="1" dirty="0">
                <a:solidFill>
                  <a:prstClr val="black"/>
                </a:solidFill>
                <a:cs typeface="Arial"/>
              </a:rPr>
              <a:t>e</a:t>
            </a:r>
            <a:r>
              <a:rPr lang="en-US" b="1" spc="-55" dirty="0">
                <a:solidFill>
                  <a:prstClr val="black"/>
                </a:solidFill>
                <a:cs typeface="Arial"/>
              </a:rPr>
              <a:t> </a:t>
            </a:r>
            <a:r>
              <a:rPr lang="en-US" b="1" dirty="0">
                <a:solidFill>
                  <a:prstClr val="black"/>
                </a:solidFill>
                <a:cs typeface="Arial"/>
              </a:rPr>
              <a:t>the</a:t>
            </a:r>
            <a:r>
              <a:rPr lang="en-US" b="1" spc="-15" dirty="0">
                <a:solidFill>
                  <a:prstClr val="black"/>
                </a:solidFill>
                <a:cs typeface="Arial"/>
              </a:rPr>
              <a:t> </a:t>
            </a:r>
            <a:r>
              <a:rPr lang="en-US" b="1" dirty="0">
                <a:solidFill>
                  <a:prstClr val="black"/>
                </a:solidFill>
                <a:cs typeface="Arial"/>
              </a:rPr>
              <a:t>purchase</a:t>
            </a:r>
            <a:r>
              <a:rPr lang="en-US" b="1" spc="-30" dirty="0">
                <a:solidFill>
                  <a:prstClr val="black"/>
                </a:solidFill>
                <a:cs typeface="Arial"/>
              </a:rPr>
              <a:t> </a:t>
            </a:r>
            <a:r>
              <a:rPr lang="en-US" b="1" dirty="0">
                <a:solidFill>
                  <a:prstClr val="black"/>
                </a:solidFill>
                <a:cs typeface="Arial"/>
              </a:rPr>
              <a:t>of</a:t>
            </a:r>
            <a:r>
              <a:rPr lang="en-US" b="1" spc="-15" dirty="0">
                <a:solidFill>
                  <a:prstClr val="black"/>
                </a:solidFill>
                <a:cs typeface="Arial"/>
              </a:rPr>
              <a:t> </a:t>
            </a:r>
            <a:r>
              <a:rPr lang="en-US" b="1" spc="-10" dirty="0">
                <a:solidFill>
                  <a:prstClr val="black"/>
                </a:solidFill>
                <a:cs typeface="Arial"/>
              </a:rPr>
              <a:t>I</a:t>
            </a:r>
            <a:r>
              <a:rPr lang="en-US" b="1" dirty="0">
                <a:solidFill>
                  <a:prstClr val="black"/>
                </a:solidFill>
                <a:cs typeface="Arial"/>
              </a:rPr>
              <a:t>T</a:t>
            </a:r>
            <a:r>
              <a:rPr lang="en-US" b="1" spc="-5" dirty="0">
                <a:solidFill>
                  <a:prstClr val="black"/>
                </a:solidFill>
                <a:cs typeface="Arial"/>
              </a:rPr>
              <a:t> </a:t>
            </a:r>
            <a:r>
              <a:rPr lang="en-US" b="1" dirty="0">
                <a:solidFill>
                  <a:prstClr val="black"/>
                </a:solidFill>
                <a:cs typeface="Arial"/>
              </a:rPr>
              <a:t>co</a:t>
            </a:r>
            <a:r>
              <a:rPr lang="en-US" b="1" spc="-10" dirty="0">
                <a:solidFill>
                  <a:prstClr val="black"/>
                </a:solidFill>
                <a:cs typeface="Arial"/>
              </a:rPr>
              <a:t>mm</a:t>
            </a:r>
            <a:r>
              <a:rPr lang="en-US" b="1" dirty="0">
                <a:solidFill>
                  <a:prstClr val="black"/>
                </a:solidFill>
                <a:cs typeface="Arial"/>
              </a:rPr>
              <a:t>od</a:t>
            </a:r>
            <a:r>
              <a:rPr lang="en-US" b="1" spc="-10" dirty="0">
                <a:solidFill>
                  <a:prstClr val="black"/>
                </a:solidFill>
                <a:cs typeface="Arial"/>
              </a:rPr>
              <a:t>i</a:t>
            </a:r>
            <a:r>
              <a:rPr lang="en-US" b="1" dirty="0">
                <a:solidFill>
                  <a:prstClr val="black"/>
                </a:solidFill>
                <a:cs typeface="Arial"/>
              </a:rPr>
              <a:t>t</a:t>
            </a:r>
            <a:r>
              <a:rPr lang="en-US" b="1" spc="-10" dirty="0">
                <a:solidFill>
                  <a:prstClr val="black"/>
                </a:solidFill>
                <a:cs typeface="Arial"/>
              </a:rPr>
              <a:t>i</a:t>
            </a:r>
            <a:r>
              <a:rPr lang="en-US" b="1" dirty="0">
                <a:solidFill>
                  <a:prstClr val="black"/>
                </a:solidFill>
                <a:cs typeface="Arial"/>
              </a:rPr>
              <a:t>es</a:t>
            </a:r>
            <a:r>
              <a:rPr lang="en-US" b="1" spc="-30" dirty="0">
                <a:solidFill>
                  <a:prstClr val="black"/>
                </a:solidFill>
                <a:cs typeface="Arial"/>
              </a:rPr>
              <a:t> </a:t>
            </a:r>
            <a:r>
              <a:rPr lang="en-US" b="1" dirty="0">
                <a:solidFill>
                  <a:prstClr val="black"/>
                </a:solidFill>
                <a:cs typeface="Arial"/>
              </a:rPr>
              <a:t>and</a:t>
            </a:r>
            <a:r>
              <a:rPr lang="en-US" b="1" spc="-5" dirty="0">
                <a:solidFill>
                  <a:prstClr val="black"/>
                </a:solidFill>
                <a:cs typeface="Arial"/>
              </a:rPr>
              <a:t> </a:t>
            </a:r>
            <a:r>
              <a:rPr lang="en-US" b="1" dirty="0">
                <a:solidFill>
                  <a:prstClr val="black"/>
                </a:solidFill>
                <a:cs typeface="Arial"/>
              </a:rPr>
              <a:t>ser</a:t>
            </a:r>
            <a:r>
              <a:rPr lang="en-US" b="1" spc="-25" dirty="0">
                <a:solidFill>
                  <a:prstClr val="black"/>
                </a:solidFill>
                <a:cs typeface="Arial"/>
              </a:rPr>
              <a:t>v</a:t>
            </a:r>
            <a:r>
              <a:rPr lang="en-US" b="1" spc="-10" dirty="0">
                <a:solidFill>
                  <a:prstClr val="black"/>
                </a:solidFill>
                <a:cs typeface="Arial"/>
              </a:rPr>
              <a:t>i</a:t>
            </a:r>
            <a:r>
              <a:rPr lang="en-US" b="1" dirty="0">
                <a:solidFill>
                  <a:prstClr val="black"/>
                </a:solidFill>
                <a:cs typeface="Arial"/>
              </a:rPr>
              <a:t>ces</a:t>
            </a:r>
            <a:endParaRPr lang="en-US" dirty="0">
              <a:solidFill>
                <a:prstClr val="black"/>
              </a:solidFill>
              <a:cs typeface="Arial"/>
            </a:endParaRPr>
          </a:p>
          <a:p>
            <a:pPr algn="l">
              <a:lnSpc>
                <a:spcPts val="700"/>
              </a:lnSpc>
              <a:spcBef>
                <a:spcPts val="19"/>
              </a:spcBef>
            </a:pPr>
            <a:endParaRPr lang="en-US" sz="800" dirty="0">
              <a:solidFill>
                <a:prstClr val="black"/>
              </a:solidFill>
            </a:endParaRPr>
          </a:p>
          <a:p>
            <a:pPr marL="649605" indent="-457200" algn="l"/>
            <a:r>
              <a:rPr lang="en-US" spc="-5" dirty="0">
                <a:solidFill>
                  <a:prstClr val="black"/>
                </a:solidFill>
                <a:cs typeface="Arial"/>
              </a:rPr>
              <a:t>S</a:t>
            </a:r>
            <a:r>
              <a:rPr lang="en-US" spc="-10" dirty="0">
                <a:solidFill>
                  <a:prstClr val="black"/>
                </a:solidFill>
                <a:cs typeface="Arial"/>
              </a:rPr>
              <a:t>t</a:t>
            </a:r>
            <a:r>
              <a:rPr lang="en-US" dirty="0">
                <a:solidFill>
                  <a:prstClr val="black"/>
                </a:solidFill>
                <a:cs typeface="Arial"/>
              </a:rPr>
              <a:t>rea</a:t>
            </a:r>
            <a:r>
              <a:rPr lang="en-US" spc="-5" dirty="0">
                <a:solidFill>
                  <a:prstClr val="black"/>
                </a:solidFill>
                <a:cs typeface="Arial"/>
              </a:rPr>
              <a:t>m</a:t>
            </a:r>
            <a:r>
              <a:rPr lang="en-US" dirty="0">
                <a:solidFill>
                  <a:prstClr val="black"/>
                </a:solidFill>
                <a:cs typeface="Arial"/>
              </a:rPr>
              <a:t>l</a:t>
            </a:r>
            <a:r>
              <a:rPr lang="en-US" spc="-5" dirty="0">
                <a:solidFill>
                  <a:prstClr val="black"/>
                </a:solidFill>
                <a:cs typeface="Arial"/>
              </a:rPr>
              <a:t>i</a:t>
            </a:r>
            <a:r>
              <a:rPr lang="en-US" dirty="0">
                <a:solidFill>
                  <a:prstClr val="black"/>
                </a:solidFill>
                <a:cs typeface="Arial"/>
              </a:rPr>
              <a:t>nes</a:t>
            </a:r>
            <a:r>
              <a:rPr lang="en-US" spc="-35" dirty="0">
                <a:solidFill>
                  <a:prstClr val="black"/>
                </a:solidFill>
                <a:cs typeface="Arial"/>
              </a:rPr>
              <a:t> </a:t>
            </a:r>
            <a:r>
              <a:rPr lang="en-US" dirty="0">
                <a:solidFill>
                  <a:prstClr val="black"/>
                </a:solidFill>
                <a:cs typeface="Arial"/>
              </a:rPr>
              <a:t>pro</a:t>
            </a:r>
            <a:r>
              <a:rPr lang="en-US" spc="5" dirty="0">
                <a:solidFill>
                  <a:prstClr val="black"/>
                </a:solidFill>
                <a:cs typeface="Arial"/>
              </a:rPr>
              <a:t>c</a:t>
            </a:r>
            <a:r>
              <a:rPr lang="en-US" dirty="0">
                <a:solidFill>
                  <a:prstClr val="black"/>
                </a:solidFill>
                <a:cs typeface="Arial"/>
              </a:rPr>
              <a:t>e</a:t>
            </a:r>
            <a:r>
              <a:rPr lang="en-US" spc="5" dirty="0">
                <a:solidFill>
                  <a:prstClr val="black"/>
                </a:solidFill>
                <a:cs typeface="Arial"/>
              </a:rPr>
              <a:t>s</a:t>
            </a:r>
            <a:r>
              <a:rPr lang="en-US" dirty="0">
                <a:solidFill>
                  <a:prstClr val="black"/>
                </a:solidFill>
                <a:cs typeface="Arial"/>
              </a:rPr>
              <a:t>s</a:t>
            </a:r>
            <a:r>
              <a:rPr lang="en-US" spc="-50" dirty="0">
                <a:solidFill>
                  <a:prstClr val="black"/>
                </a:solidFill>
                <a:cs typeface="Arial"/>
              </a:rPr>
              <a:t> </a:t>
            </a:r>
            <a:r>
              <a:rPr lang="en-US" spc="-10" dirty="0">
                <a:solidFill>
                  <a:prstClr val="black"/>
                </a:solidFill>
                <a:cs typeface="Arial"/>
              </a:rPr>
              <a:t>f</a:t>
            </a:r>
            <a:r>
              <a:rPr lang="en-US" dirty="0">
                <a:solidFill>
                  <a:prstClr val="black"/>
                </a:solidFill>
                <a:cs typeface="Arial"/>
              </a:rPr>
              <a:t>or</a:t>
            </a:r>
            <a:r>
              <a:rPr lang="en-US" spc="-15" dirty="0">
                <a:solidFill>
                  <a:prstClr val="black"/>
                </a:solidFill>
                <a:cs typeface="Arial"/>
              </a:rPr>
              <a:t> </a:t>
            </a:r>
            <a:r>
              <a:rPr lang="en-US" spc="5" dirty="0">
                <a:solidFill>
                  <a:prstClr val="black"/>
                </a:solidFill>
                <a:cs typeface="Arial"/>
              </a:rPr>
              <a:t>c</a:t>
            </a:r>
            <a:r>
              <a:rPr lang="en-US" dirty="0">
                <a:solidFill>
                  <a:prstClr val="black"/>
                </a:solidFill>
                <a:cs typeface="Arial"/>
              </a:rPr>
              <a:t>u</a:t>
            </a:r>
            <a:r>
              <a:rPr lang="en-US" spc="5" dirty="0">
                <a:solidFill>
                  <a:prstClr val="black"/>
                </a:solidFill>
                <a:cs typeface="Arial"/>
              </a:rPr>
              <a:t>s</a:t>
            </a:r>
            <a:r>
              <a:rPr lang="en-US" spc="-10" dirty="0">
                <a:solidFill>
                  <a:prstClr val="black"/>
                </a:solidFill>
                <a:cs typeface="Arial"/>
              </a:rPr>
              <a:t>t</a:t>
            </a:r>
            <a:r>
              <a:rPr lang="en-US" dirty="0">
                <a:solidFill>
                  <a:prstClr val="black"/>
                </a:solidFill>
                <a:cs typeface="Arial"/>
              </a:rPr>
              <a:t>o</a:t>
            </a:r>
            <a:r>
              <a:rPr lang="en-US" spc="-5" dirty="0">
                <a:solidFill>
                  <a:prstClr val="black"/>
                </a:solidFill>
                <a:cs typeface="Arial"/>
              </a:rPr>
              <a:t>m</a:t>
            </a:r>
            <a:r>
              <a:rPr lang="en-US" dirty="0">
                <a:solidFill>
                  <a:prstClr val="black"/>
                </a:solidFill>
                <a:cs typeface="Arial"/>
              </a:rPr>
              <a:t>ers</a:t>
            </a:r>
          </a:p>
          <a:p>
            <a:pPr algn="l">
              <a:lnSpc>
                <a:spcPts val="550"/>
              </a:lnSpc>
              <a:spcBef>
                <a:spcPts val="42"/>
              </a:spcBef>
            </a:pPr>
            <a:endParaRPr lang="en-US" sz="800" dirty="0">
              <a:solidFill>
                <a:prstClr val="black"/>
              </a:solidFill>
            </a:endParaRPr>
          </a:p>
          <a:p>
            <a:pPr algn="l">
              <a:lnSpc>
                <a:spcPts val="700"/>
              </a:lnSpc>
              <a:spcBef>
                <a:spcPts val="4"/>
              </a:spcBef>
            </a:pPr>
            <a:endParaRPr lang="en-US" sz="800" dirty="0">
              <a:solidFill>
                <a:prstClr val="black"/>
              </a:solidFill>
            </a:endParaRPr>
          </a:p>
          <a:p>
            <a:pPr marL="649605" indent="-457200" algn="l"/>
            <a:r>
              <a:rPr lang="en-US" spc="-5" dirty="0">
                <a:solidFill>
                  <a:prstClr val="black"/>
                </a:solidFill>
                <a:cs typeface="Arial"/>
              </a:rPr>
              <a:t>Sim</a:t>
            </a:r>
            <a:r>
              <a:rPr lang="en-US" dirty="0">
                <a:solidFill>
                  <a:prstClr val="black"/>
                </a:solidFill>
                <a:cs typeface="Arial"/>
              </a:rPr>
              <a:t>pl</a:t>
            </a:r>
            <a:r>
              <a:rPr lang="en-US" spc="-5" dirty="0">
                <a:solidFill>
                  <a:prstClr val="black"/>
                </a:solidFill>
                <a:cs typeface="Arial"/>
              </a:rPr>
              <a:t>i</a:t>
            </a:r>
            <a:r>
              <a:rPr lang="en-US" spc="-10" dirty="0">
                <a:solidFill>
                  <a:prstClr val="black"/>
                </a:solidFill>
                <a:cs typeface="Arial"/>
              </a:rPr>
              <a:t>f</a:t>
            </a:r>
            <a:r>
              <a:rPr lang="en-US" spc="-5" dirty="0">
                <a:solidFill>
                  <a:prstClr val="black"/>
                </a:solidFill>
                <a:cs typeface="Arial"/>
              </a:rPr>
              <a:t>i</a:t>
            </a:r>
            <a:r>
              <a:rPr lang="en-US" dirty="0">
                <a:solidFill>
                  <a:prstClr val="black"/>
                </a:solidFill>
                <a:cs typeface="Arial"/>
              </a:rPr>
              <a:t>es</a:t>
            </a:r>
            <a:r>
              <a:rPr lang="en-US" spc="-15" dirty="0">
                <a:solidFill>
                  <a:prstClr val="black"/>
                </a:solidFill>
                <a:cs typeface="Arial"/>
              </a:rPr>
              <a:t> </a:t>
            </a:r>
            <a:r>
              <a:rPr lang="en-US" spc="5" dirty="0">
                <a:solidFill>
                  <a:prstClr val="black"/>
                </a:solidFill>
                <a:cs typeface="Arial"/>
              </a:rPr>
              <a:t>s</a:t>
            </a:r>
            <a:r>
              <a:rPr lang="en-US" dirty="0">
                <a:solidFill>
                  <a:prstClr val="black"/>
                </a:solidFill>
                <a:cs typeface="Arial"/>
              </a:rPr>
              <a:t>a</a:t>
            </a:r>
            <a:r>
              <a:rPr lang="en-US" spc="-5" dirty="0">
                <a:solidFill>
                  <a:prstClr val="black"/>
                </a:solidFill>
                <a:cs typeface="Arial"/>
              </a:rPr>
              <a:t>l</a:t>
            </a:r>
            <a:r>
              <a:rPr lang="en-US" dirty="0">
                <a:solidFill>
                  <a:prstClr val="black"/>
                </a:solidFill>
                <a:cs typeface="Arial"/>
              </a:rPr>
              <a:t>es</a:t>
            </a:r>
            <a:r>
              <a:rPr lang="en-US" spc="-15" dirty="0">
                <a:solidFill>
                  <a:prstClr val="black"/>
                </a:solidFill>
                <a:cs typeface="Arial"/>
              </a:rPr>
              <a:t> </a:t>
            </a:r>
            <a:r>
              <a:rPr lang="en-US" dirty="0">
                <a:solidFill>
                  <a:prstClr val="black"/>
                </a:solidFill>
                <a:cs typeface="Arial"/>
              </a:rPr>
              <a:t>pro</a:t>
            </a:r>
            <a:r>
              <a:rPr lang="en-US" spc="5" dirty="0">
                <a:solidFill>
                  <a:prstClr val="black"/>
                </a:solidFill>
                <a:cs typeface="Arial"/>
              </a:rPr>
              <a:t>c</a:t>
            </a:r>
            <a:r>
              <a:rPr lang="en-US" dirty="0">
                <a:solidFill>
                  <a:prstClr val="black"/>
                </a:solidFill>
                <a:cs typeface="Arial"/>
              </a:rPr>
              <a:t>e</a:t>
            </a:r>
            <a:r>
              <a:rPr lang="en-US" spc="5" dirty="0">
                <a:solidFill>
                  <a:prstClr val="black"/>
                </a:solidFill>
                <a:cs typeface="Arial"/>
              </a:rPr>
              <a:t>s</a:t>
            </a:r>
            <a:r>
              <a:rPr lang="en-US" dirty="0">
                <a:solidFill>
                  <a:prstClr val="black"/>
                </a:solidFill>
                <a:cs typeface="Arial"/>
              </a:rPr>
              <a:t>s</a:t>
            </a:r>
            <a:r>
              <a:rPr lang="en-US" spc="-50" dirty="0">
                <a:solidFill>
                  <a:prstClr val="black"/>
                </a:solidFill>
                <a:cs typeface="Arial"/>
              </a:rPr>
              <a:t> </a:t>
            </a:r>
            <a:r>
              <a:rPr lang="en-US" spc="-10" dirty="0">
                <a:solidFill>
                  <a:prstClr val="black"/>
                </a:solidFill>
                <a:cs typeface="Arial"/>
              </a:rPr>
              <a:t>f</a:t>
            </a:r>
            <a:r>
              <a:rPr lang="en-US" dirty="0">
                <a:solidFill>
                  <a:prstClr val="black"/>
                </a:solidFill>
                <a:cs typeface="Arial"/>
              </a:rPr>
              <a:t>or</a:t>
            </a:r>
            <a:r>
              <a:rPr lang="en-US" spc="-15" dirty="0">
                <a:solidFill>
                  <a:prstClr val="black"/>
                </a:solidFill>
                <a:cs typeface="Arial"/>
              </a:rPr>
              <a:t> </a:t>
            </a:r>
            <a:r>
              <a:rPr lang="en-US" spc="-10" dirty="0">
                <a:solidFill>
                  <a:prstClr val="black"/>
                </a:solidFill>
                <a:cs typeface="Arial"/>
              </a:rPr>
              <a:t>v</a:t>
            </a:r>
            <a:r>
              <a:rPr lang="en-US" dirty="0">
                <a:solidFill>
                  <a:prstClr val="black"/>
                </a:solidFill>
                <a:cs typeface="Arial"/>
              </a:rPr>
              <a:t>endors</a:t>
            </a:r>
          </a:p>
          <a:p>
            <a:pPr marL="0" indent="0">
              <a:buNone/>
            </a:pPr>
            <a:endParaRPr lang="en-US" dirty="0"/>
          </a:p>
        </p:txBody>
      </p:sp>
    </p:spTree>
    <p:extLst>
      <p:ext uri="{BB962C8B-B14F-4D97-AF65-F5344CB8AC3E}">
        <p14:creationId xmlns:p14="http://schemas.microsoft.com/office/powerpoint/2010/main" val="63337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477" y="194644"/>
            <a:ext cx="5662613" cy="797248"/>
          </a:xfrm>
        </p:spPr>
        <p:txBody>
          <a:bodyPr>
            <a:normAutofit fontScale="90000"/>
          </a:bodyPr>
          <a:lstStyle/>
          <a:p>
            <a:r>
              <a:rPr lang="en-US" dirty="0"/>
              <a:t>DIR Customers</a:t>
            </a:r>
          </a:p>
        </p:txBody>
      </p:sp>
      <p:sp>
        <p:nvSpPr>
          <p:cNvPr id="3" name="Content Placeholder 2"/>
          <p:cNvSpPr>
            <a:spLocks noGrp="1"/>
          </p:cNvSpPr>
          <p:nvPr>
            <p:ph idx="1"/>
          </p:nvPr>
        </p:nvSpPr>
        <p:spPr/>
        <p:txBody>
          <a:bodyPr>
            <a:normAutofit fontScale="55000" lnSpcReduction="20000"/>
          </a:bodyPr>
          <a:lstStyle/>
          <a:p>
            <a:pPr marL="298450" indent="-285750" algn="l">
              <a:spcAft>
                <a:spcPts val="600"/>
              </a:spcAft>
              <a:buClr>
                <a:srgbClr val="4F81BD"/>
              </a:buClr>
            </a:pPr>
            <a:r>
              <a:rPr lang="en-US" b="1" spc="-10" dirty="0">
                <a:solidFill>
                  <a:prstClr val="black"/>
                </a:solidFill>
                <a:cs typeface="Arial"/>
              </a:rPr>
              <a:t>State</a:t>
            </a:r>
            <a:r>
              <a:rPr lang="en-US" b="1" spc="-5" dirty="0">
                <a:solidFill>
                  <a:prstClr val="black"/>
                </a:solidFill>
                <a:cs typeface="Arial"/>
              </a:rPr>
              <a:t> </a:t>
            </a:r>
            <a:r>
              <a:rPr lang="en-US" b="1" spc="-10" dirty="0">
                <a:solidFill>
                  <a:prstClr val="black"/>
                </a:solidFill>
                <a:cs typeface="Arial"/>
              </a:rPr>
              <a:t>Agen</a:t>
            </a:r>
            <a:r>
              <a:rPr lang="en-US" b="1" spc="-5" dirty="0">
                <a:solidFill>
                  <a:prstClr val="black"/>
                </a:solidFill>
                <a:cs typeface="Arial"/>
              </a:rPr>
              <a:t>c</a:t>
            </a:r>
            <a:r>
              <a:rPr lang="en-US" b="1" dirty="0">
                <a:solidFill>
                  <a:prstClr val="black"/>
                </a:solidFill>
                <a:cs typeface="Arial"/>
              </a:rPr>
              <a:t>i</a:t>
            </a:r>
            <a:r>
              <a:rPr lang="en-US" b="1" spc="-10" dirty="0">
                <a:solidFill>
                  <a:prstClr val="black"/>
                </a:solidFill>
                <a:cs typeface="Arial"/>
              </a:rPr>
              <a:t>es</a:t>
            </a:r>
            <a:endParaRPr lang="en-US" b="1" dirty="0">
              <a:solidFill>
                <a:prstClr val="black"/>
              </a:solidFill>
              <a:cs typeface="Arial"/>
            </a:endParaRPr>
          </a:p>
          <a:p>
            <a:pPr marL="298450" indent="-285750" algn="l">
              <a:spcAft>
                <a:spcPts val="600"/>
              </a:spcAft>
              <a:buClr>
                <a:srgbClr val="4F81BD"/>
              </a:buClr>
            </a:pPr>
            <a:r>
              <a:rPr lang="en-US" b="1" spc="-15" dirty="0">
                <a:solidFill>
                  <a:prstClr val="black"/>
                </a:solidFill>
                <a:cs typeface="Arial"/>
              </a:rPr>
              <a:t>H</a:t>
            </a:r>
            <a:r>
              <a:rPr lang="en-US" b="1" dirty="0">
                <a:solidFill>
                  <a:prstClr val="black"/>
                </a:solidFill>
                <a:cs typeface="Arial"/>
              </a:rPr>
              <a:t>i</a:t>
            </a:r>
            <a:r>
              <a:rPr lang="en-US" b="1" spc="-10" dirty="0">
                <a:solidFill>
                  <a:prstClr val="black"/>
                </a:solidFill>
                <a:cs typeface="Arial"/>
              </a:rPr>
              <a:t>gher</a:t>
            </a:r>
            <a:r>
              <a:rPr lang="en-US" b="1" spc="-20" dirty="0">
                <a:solidFill>
                  <a:prstClr val="black"/>
                </a:solidFill>
                <a:cs typeface="Arial"/>
              </a:rPr>
              <a:t> </a:t>
            </a:r>
            <a:r>
              <a:rPr lang="en-US" b="1" spc="-10" dirty="0">
                <a:solidFill>
                  <a:prstClr val="black"/>
                </a:solidFill>
                <a:cs typeface="Arial"/>
              </a:rPr>
              <a:t>Edu</a:t>
            </a:r>
            <a:r>
              <a:rPr lang="en-US" b="1" spc="-5" dirty="0">
                <a:solidFill>
                  <a:prstClr val="black"/>
                </a:solidFill>
                <a:cs typeface="Arial"/>
              </a:rPr>
              <a:t>c</a:t>
            </a:r>
            <a:r>
              <a:rPr lang="en-US" b="1" spc="-10" dirty="0">
                <a:solidFill>
                  <a:prstClr val="black"/>
                </a:solidFill>
                <a:cs typeface="Arial"/>
              </a:rPr>
              <a:t>at</a:t>
            </a:r>
            <a:r>
              <a:rPr lang="en-US" b="1" dirty="0">
                <a:solidFill>
                  <a:prstClr val="black"/>
                </a:solidFill>
                <a:cs typeface="Arial"/>
              </a:rPr>
              <a:t>i</a:t>
            </a:r>
            <a:r>
              <a:rPr lang="en-US" b="1" spc="-10" dirty="0">
                <a:solidFill>
                  <a:prstClr val="black"/>
                </a:solidFill>
                <a:cs typeface="Arial"/>
              </a:rPr>
              <a:t>on</a:t>
            </a:r>
            <a:endParaRPr lang="en-US" b="1" dirty="0">
              <a:solidFill>
                <a:prstClr val="black"/>
              </a:solidFill>
              <a:cs typeface="Arial"/>
            </a:endParaRPr>
          </a:p>
          <a:p>
            <a:pPr marL="298450" indent="-285750" algn="l">
              <a:spcAft>
                <a:spcPts val="600"/>
              </a:spcAft>
              <a:buClr>
                <a:srgbClr val="4F81BD"/>
              </a:buClr>
            </a:pPr>
            <a:r>
              <a:rPr lang="en-US" b="1" spc="-15" dirty="0">
                <a:solidFill>
                  <a:prstClr val="black"/>
                </a:solidFill>
                <a:cs typeface="Arial"/>
              </a:rPr>
              <a:t>K-</a:t>
            </a:r>
            <a:r>
              <a:rPr lang="en-US" b="1" spc="-10" dirty="0">
                <a:solidFill>
                  <a:prstClr val="black"/>
                </a:solidFill>
                <a:cs typeface="Arial"/>
              </a:rPr>
              <a:t>12</a:t>
            </a:r>
            <a:r>
              <a:rPr lang="en-US" b="1" spc="-5" dirty="0">
                <a:solidFill>
                  <a:prstClr val="black"/>
                </a:solidFill>
                <a:cs typeface="Arial"/>
              </a:rPr>
              <a:t> </a:t>
            </a:r>
            <a:r>
              <a:rPr lang="en-US" b="1" spc="-10" dirty="0">
                <a:solidFill>
                  <a:prstClr val="black"/>
                </a:solidFill>
                <a:cs typeface="Arial"/>
              </a:rPr>
              <a:t>Independent</a:t>
            </a:r>
            <a:r>
              <a:rPr lang="en-US" b="1" spc="10" dirty="0">
                <a:solidFill>
                  <a:prstClr val="black"/>
                </a:solidFill>
                <a:cs typeface="Arial"/>
              </a:rPr>
              <a:t> </a:t>
            </a:r>
            <a:r>
              <a:rPr lang="en-US" b="1" spc="-15" dirty="0">
                <a:solidFill>
                  <a:prstClr val="black"/>
                </a:solidFill>
                <a:cs typeface="Arial"/>
              </a:rPr>
              <a:t>S</a:t>
            </a:r>
            <a:r>
              <a:rPr lang="en-US" b="1" spc="-5" dirty="0">
                <a:solidFill>
                  <a:prstClr val="black"/>
                </a:solidFill>
                <a:cs typeface="Arial"/>
              </a:rPr>
              <a:t>c</a:t>
            </a:r>
            <a:r>
              <a:rPr lang="en-US" b="1" spc="-10" dirty="0">
                <a:solidFill>
                  <a:prstClr val="black"/>
                </a:solidFill>
                <a:cs typeface="Arial"/>
              </a:rPr>
              <a:t>hool Di</a:t>
            </a:r>
            <a:r>
              <a:rPr lang="en-US" b="1" spc="-5" dirty="0">
                <a:solidFill>
                  <a:prstClr val="black"/>
                </a:solidFill>
                <a:cs typeface="Arial"/>
              </a:rPr>
              <a:t>st</a:t>
            </a:r>
            <a:r>
              <a:rPr lang="en-US" b="1" spc="-15" dirty="0">
                <a:solidFill>
                  <a:prstClr val="black"/>
                </a:solidFill>
                <a:cs typeface="Arial"/>
              </a:rPr>
              <a:t>r</a:t>
            </a:r>
            <a:r>
              <a:rPr lang="en-US" b="1" dirty="0">
                <a:solidFill>
                  <a:prstClr val="black"/>
                </a:solidFill>
                <a:cs typeface="Arial"/>
              </a:rPr>
              <a:t>i</a:t>
            </a:r>
            <a:r>
              <a:rPr lang="en-US" b="1" spc="-5" dirty="0">
                <a:solidFill>
                  <a:prstClr val="black"/>
                </a:solidFill>
                <a:cs typeface="Arial"/>
              </a:rPr>
              <a:t>c</a:t>
            </a:r>
            <a:r>
              <a:rPr lang="en-US" b="1" spc="-10" dirty="0">
                <a:solidFill>
                  <a:prstClr val="black"/>
                </a:solidFill>
                <a:cs typeface="Arial"/>
              </a:rPr>
              <a:t>ts</a:t>
            </a:r>
            <a:endParaRPr lang="en-US" b="1" dirty="0">
              <a:solidFill>
                <a:prstClr val="black"/>
              </a:solidFill>
              <a:cs typeface="Arial"/>
            </a:endParaRPr>
          </a:p>
          <a:p>
            <a:pPr marL="298450" indent="-285750" algn="l">
              <a:spcAft>
                <a:spcPts val="600"/>
              </a:spcAft>
              <a:buClr>
                <a:srgbClr val="4F81BD"/>
              </a:buClr>
            </a:pPr>
            <a:r>
              <a:rPr lang="en-US" b="1" spc="-15" dirty="0">
                <a:solidFill>
                  <a:prstClr val="black"/>
                </a:solidFill>
                <a:cs typeface="Arial"/>
              </a:rPr>
              <a:t>Private Schools</a:t>
            </a:r>
          </a:p>
          <a:p>
            <a:pPr marL="298450" indent="-285750" algn="l">
              <a:spcAft>
                <a:spcPts val="600"/>
              </a:spcAft>
              <a:buClr>
                <a:srgbClr val="4F81BD"/>
              </a:buClr>
            </a:pPr>
            <a:r>
              <a:rPr lang="en-US" b="1" spc="-15" dirty="0">
                <a:solidFill>
                  <a:prstClr val="black"/>
                </a:solidFill>
                <a:cs typeface="Arial"/>
              </a:rPr>
              <a:t>Private or Independent Institutions of Higher Education </a:t>
            </a:r>
          </a:p>
          <a:p>
            <a:pPr marL="298450" indent="-285750" algn="l">
              <a:spcAft>
                <a:spcPts val="600"/>
              </a:spcAft>
              <a:buClr>
                <a:srgbClr val="4F81BD"/>
              </a:buClr>
            </a:pPr>
            <a:r>
              <a:rPr lang="en-US" b="1" spc="-15" dirty="0">
                <a:solidFill>
                  <a:prstClr val="black"/>
                </a:solidFill>
                <a:cs typeface="Arial"/>
              </a:rPr>
              <a:t>ERCOT</a:t>
            </a:r>
          </a:p>
          <a:p>
            <a:pPr marL="298450" indent="-285750" algn="l">
              <a:spcAft>
                <a:spcPts val="600"/>
              </a:spcAft>
              <a:buClr>
                <a:srgbClr val="4F81BD"/>
              </a:buClr>
            </a:pPr>
            <a:r>
              <a:rPr lang="en-US" b="1" dirty="0">
                <a:solidFill>
                  <a:prstClr val="black"/>
                </a:solidFill>
                <a:cs typeface="Arial"/>
              </a:rPr>
              <a:t>Ci</a:t>
            </a:r>
            <a:r>
              <a:rPr lang="en-US" b="1" spc="-10" dirty="0">
                <a:solidFill>
                  <a:prstClr val="black"/>
                </a:solidFill>
                <a:cs typeface="Arial"/>
              </a:rPr>
              <a:t>ties</a:t>
            </a:r>
            <a:endParaRPr lang="en-US" b="1" dirty="0">
              <a:solidFill>
                <a:prstClr val="black"/>
              </a:solidFill>
              <a:cs typeface="Arial"/>
            </a:endParaRPr>
          </a:p>
          <a:p>
            <a:pPr marL="298450" indent="-285750" algn="l">
              <a:spcAft>
                <a:spcPts val="600"/>
              </a:spcAft>
              <a:buClr>
                <a:srgbClr val="4F81BD"/>
              </a:buClr>
            </a:pPr>
            <a:r>
              <a:rPr lang="en-US" b="1" spc="-10" dirty="0">
                <a:solidFill>
                  <a:prstClr val="black"/>
                </a:solidFill>
                <a:cs typeface="Arial"/>
              </a:rPr>
              <a:t>Counties </a:t>
            </a:r>
          </a:p>
          <a:p>
            <a:pPr marL="298450" indent="-285750" algn="l">
              <a:spcAft>
                <a:spcPts val="600"/>
              </a:spcAft>
              <a:buClr>
                <a:srgbClr val="4F81BD"/>
              </a:buClr>
            </a:pPr>
            <a:r>
              <a:rPr lang="en-US" b="1" spc="-10" dirty="0">
                <a:solidFill>
                  <a:prstClr val="black"/>
                </a:solidFill>
                <a:cs typeface="Arial"/>
              </a:rPr>
              <a:t>LCRA</a:t>
            </a:r>
          </a:p>
          <a:p>
            <a:pPr marL="298450" indent="-285750" algn="l">
              <a:spcAft>
                <a:spcPts val="600"/>
              </a:spcAft>
              <a:buClr>
                <a:srgbClr val="4F81BD"/>
              </a:buClr>
            </a:pPr>
            <a:r>
              <a:rPr lang="en-US" b="1" dirty="0">
                <a:solidFill>
                  <a:prstClr val="black"/>
                </a:solidFill>
                <a:cs typeface="Arial"/>
              </a:rPr>
              <a:t>Volunteer Fire Departments</a:t>
            </a:r>
          </a:p>
          <a:p>
            <a:pPr marL="298450" indent="-285750" algn="l">
              <a:spcAft>
                <a:spcPts val="600"/>
              </a:spcAft>
              <a:buClr>
                <a:srgbClr val="4F81BD"/>
              </a:buClr>
            </a:pPr>
            <a:r>
              <a:rPr lang="en-US" b="1" spc="-10" dirty="0">
                <a:solidFill>
                  <a:prstClr val="black"/>
                </a:solidFill>
                <a:cs typeface="Arial"/>
              </a:rPr>
              <a:t>Muni</a:t>
            </a:r>
            <a:r>
              <a:rPr lang="en-US" b="1" spc="-5" dirty="0">
                <a:solidFill>
                  <a:prstClr val="black"/>
                </a:solidFill>
                <a:cs typeface="Arial"/>
              </a:rPr>
              <a:t>c</a:t>
            </a:r>
            <a:r>
              <a:rPr lang="en-US" b="1" dirty="0">
                <a:solidFill>
                  <a:prstClr val="black"/>
                </a:solidFill>
                <a:cs typeface="Arial"/>
              </a:rPr>
              <a:t>i</a:t>
            </a:r>
            <a:r>
              <a:rPr lang="en-US" b="1" spc="-10" dirty="0">
                <a:solidFill>
                  <a:prstClr val="black"/>
                </a:solidFill>
                <a:cs typeface="Arial"/>
              </a:rPr>
              <a:t>pal</a:t>
            </a:r>
            <a:r>
              <a:rPr lang="en-US" b="1" spc="-30" dirty="0">
                <a:solidFill>
                  <a:prstClr val="black"/>
                </a:solidFill>
                <a:cs typeface="Arial"/>
              </a:rPr>
              <a:t> </a:t>
            </a:r>
            <a:r>
              <a:rPr lang="en-US" b="1" spc="-10" dirty="0">
                <a:solidFill>
                  <a:prstClr val="black"/>
                </a:solidFill>
                <a:cs typeface="Arial"/>
              </a:rPr>
              <a:t>Water</a:t>
            </a:r>
            <a:r>
              <a:rPr lang="en-US" b="1" spc="15" dirty="0">
                <a:solidFill>
                  <a:prstClr val="black"/>
                </a:solidFill>
                <a:cs typeface="Arial"/>
              </a:rPr>
              <a:t> </a:t>
            </a:r>
            <a:r>
              <a:rPr lang="en-US" b="1" spc="-10" dirty="0">
                <a:solidFill>
                  <a:prstClr val="black"/>
                </a:solidFill>
                <a:cs typeface="Arial"/>
              </a:rPr>
              <a:t>Di</a:t>
            </a:r>
            <a:r>
              <a:rPr lang="en-US" b="1" spc="-5" dirty="0">
                <a:solidFill>
                  <a:prstClr val="black"/>
                </a:solidFill>
                <a:cs typeface="Arial"/>
              </a:rPr>
              <a:t>st</a:t>
            </a:r>
            <a:r>
              <a:rPr lang="en-US" b="1" spc="-15" dirty="0">
                <a:solidFill>
                  <a:prstClr val="black"/>
                </a:solidFill>
                <a:cs typeface="Arial"/>
              </a:rPr>
              <a:t>r</a:t>
            </a:r>
            <a:r>
              <a:rPr lang="en-US" b="1" dirty="0">
                <a:solidFill>
                  <a:prstClr val="black"/>
                </a:solidFill>
                <a:cs typeface="Arial"/>
              </a:rPr>
              <a:t>i</a:t>
            </a:r>
            <a:r>
              <a:rPr lang="en-US" b="1" spc="-5" dirty="0">
                <a:solidFill>
                  <a:prstClr val="black"/>
                </a:solidFill>
                <a:cs typeface="Arial"/>
              </a:rPr>
              <a:t>c</a:t>
            </a:r>
            <a:r>
              <a:rPr lang="en-US" b="1" spc="-10" dirty="0">
                <a:solidFill>
                  <a:prstClr val="black"/>
                </a:solidFill>
                <a:cs typeface="Arial"/>
              </a:rPr>
              <a:t>ts</a:t>
            </a:r>
            <a:endParaRPr lang="en-US" b="1" dirty="0">
              <a:solidFill>
                <a:prstClr val="black"/>
              </a:solidFill>
              <a:cs typeface="Arial"/>
            </a:endParaRPr>
          </a:p>
          <a:p>
            <a:pPr marL="298450" indent="-285750" algn="l">
              <a:spcAft>
                <a:spcPts val="600"/>
              </a:spcAft>
              <a:buClr>
                <a:srgbClr val="4F81BD"/>
              </a:buClr>
            </a:pPr>
            <a:r>
              <a:rPr lang="en-US" b="1" spc="-25" dirty="0">
                <a:solidFill>
                  <a:prstClr val="black"/>
                </a:solidFill>
                <a:cs typeface="Arial"/>
              </a:rPr>
              <a:t>O</a:t>
            </a:r>
            <a:r>
              <a:rPr lang="en-US" b="1" spc="-10" dirty="0">
                <a:solidFill>
                  <a:prstClr val="black"/>
                </a:solidFill>
                <a:cs typeface="Arial"/>
              </a:rPr>
              <a:t>ut</a:t>
            </a:r>
            <a:r>
              <a:rPr lang="en-US" b="1" spc="10" dirty="0">
                <a:solidFill>
                  <a:prstClr val="black"/>
                </a:solidFill>
                <a:cs typeface="Arial"/>
              </a:rPr>
              <a:t> </a:t>
            </a:r>
            <a:r>
              <a:rPr lang="en-US" b="1" spc="-10" dirty="0">
                <a:solidFill>
                  <a:prstClr val="black"/>
                </a:solidFill>
                <a:cs typeface="Arial"/>
              </a:rPr>
              <a:t>of</a:t>
            </a:r>
            <a:r>
              <a:rPr lang="en-US" b="1" spc="10" dirty="0">
                <a:solidFill>
                  <a:prstClr val="black"/>
                </a:solidFill>
                <a:cs typeface="Arial"/>
              </a:rPr>
              <a:t> </a:t>
            </a:r>
            <a:r>
              <a:rPr lang="en-US" b="1" spc="-10" dirty="0">
                <a:solidFill>
                  <a:prstClr val="black"/>
                </a:solidFill>
                <a:cs typeface="Arial"/>
              </a:rPr>
              <a:t>State</a:t>
            </a:r>
            <a:r>
              <a:rPr lang="en-US" b="1" spc="10" dirty="0">
                <a:solidFill>
                  <a:prstClr val="black"/>
                </a:solidFill>
                <a:cs typeface="Arial"/>
              </a:rPr>
              <a:t> </a:t>
            </a:r>
            <a:r>
              <a:rPr lang="en-US" b="1" spc="-25" dirty="0">
                <a:solidFill>
                  <a:prstClr val="black"/>
                </a:solidFill>
                <a:cs typeface="Arial"/>
              </a:rPr>
              <a:t>G</a:t>
            </a:r>
            <a:r>
              <a:rPr lang="en-US" b="1" spc="-10" dirty="0">
                <a:solidFill>
                  <a:prstClr val="black"/>
                </a:solidFill>
                <a:cs typeface="Arial"/>
              </a:rPr>
              <a:t>o</a:t>
            </a:r>
            <a:r>
              <a:rPr lang="en-US" b="1" spc="-5" dirty="0">
                <a:solidFill>
                  <a:prstClr val="black"/>
                </a:solidFill>
                <a:cs typeface="Arial"/>
              </a:rPr>
              <a:t>v</a:t>
            </a:r>
            <a:r>
              <a:rPr lang="en-US" b="1" spc="-10" dirty="0">
                <a:solidFill>
                  <a:prstClr val="black"/>
                </a:solidFill>
                <a:cs typeface="Arial"/>
              </a:rPr>
              <a:t>e</a:t>
            </a:r>
            <a:r>
              <a:rPr lang="en-US" b="1" spc="-15" dirty="0">
                <a:solidFill>
                  <a:prstClr val="black"/>
                </a:solidFill>
                <a:cs typeface="Arial"/>
              </a:rPr>
              <a:t>r</a:t>
            </a:r>
            <a:r>
              <a:rPr lang="en-US" b="1" spc="-10" dirty="0">
                <a:solidFill>
                  <a:prstClr val="black"/>
                </a:solidFill>
                <a:cs typeface="Arial"/>
              </a:rPr>
              <a:t>nmental</a:t>
            </a:r>
            <a:r>
              <a:rPr lang="en-US" b="1" spc="25" dirty="0">
                <a:solidFill>
                  <a:prstClr val="black"/>
                </a:solidFill>
                <a:cs typeface="Arial"/>
              </a:rPr>
              <a:t> </a:t>
            </a:r>
            <a:r>
              <a:rPr lang="en-US" b="1" spc="-10" dirty="0">
                <a:solidFill>
                  <a:prstClr val="black"/>
                </a:solidFill>
                <a:cs typeface="Arial"/>
              </a:rPr>
              <a:t>Ent</a:t>
            </a:r>
            <a:r>
              <a:rPr lang="en-US" b="1" dirty="0">
                <a:solidFill>
                  <a:prstClr val="black"/>
                </a:solidFill>
                <a:cs typeface="Arial"/>
              </a:rPr>
              <a:t>i</a:t>
            </a:r>
            <a:r>
              <a:rPr lang="en-US" b="1" spc="-10" dirty="0">
                <a:solidFill>
                  <a:prstClr val="black"/>
                </a:solidFill>
                <a:cs typeface="Arial"/>
              </a:rPr>
              <a:t>ties</a:t>
            </a:r>
            <a:endParaRPr lang="en-US" b="1" dirty="0">
              <a:solidFill>
                <a:prstClr val="black"/>
              </a:solidFill>
              <a:cs typeface="Arial"/>
            </a:endParaRPr>
          </a:p>
          <a:p>
            <a:pPr marL="297816" marR="12700" indent="-285750" algn="l">
              <a:spcAft>
                <a:spcPts val="600"/>
              </a:spcAft>
              <a:buClr>
                <a:srgbClr val="4F81BD"/>
              </a:buClr>
            </a:pPr>
            <a:r>
              <a:rPr lang="en-US" b="1" spc="-15" dirty="0">
                <a:solidFill>
                  <a:prstClr val="black"/>
                </a:solidFill>
                <a:cs typeface="Arial"/>
              </a:rPr>
              <a:t>A</a:t>
            </a:r>
            <a:r>
              <a:rPr lang="en-US" b="1" spc="-5" dirty="0">
                <a:solidFill>
                  <a:prstClr val="black"/>
                </a:solidFill>
                <a:cs typeface="Arial"/>
              </a:rPr>
              <a:t>ssis</a:t>
            </a:r>
            <a:r>
              <a:rPr lang="en-US" b="1" spc="-10" dirty="0">
                <a:solidFill>
                  <a:prstClr val="black"/>
                </a:solidFill>
                <a:cs typeface="Arial"/>
              </a:rPr>
              <a:t>tan</a:t>
            </a:r>
            <a:r>
              <a:rPr lang="en-US" b="1" spc="-5" dirty="0">
                <a:solidFill>
                  <a:prstClr val="black"/>
                </a:solidFill>
                <a:cs typeface="Arial"/>
              </a:rPr>
              <a:t>c</a:t>
            </a:r>
            <a:r>
              <a:rPr lang="en-US" b="1" spc="-10" dirty="0">
                <a:solidFill>
                  <a:prstClr val="black"/>
                </a:solidFill>
                <a:cs typeface="Arial"/>
              </a:rPr>
              <a:t>e</a:t>
            </a:r>
            <a:r>
              <a:rPr lang="en-US" b="1" spc="-40" dirty="0">
                <a:solidFill>
                  <a:prstClr val="black"/>
                </a:solidFill>
                <a:cs typeface="Arial"/>
              </a:rPr>
              <a:t> </a:t>
            </a:r>
            <a:r>
              <a:rPr lang="en-US" b="1" spc="-25" dirty="0">
                <a:solidFill>
                  <a:prstClr val="black"/>
                </a:solidFill>
                <a:cs typeface="Arial"/>
              </a:rPr>
              <a:t>O</a:t>
            </a:r>
            <a:r>
              <a:rPr lang="en-US" b="1" spc="-15" dirty="0">
                <a:solidFill>
                  <a:prstClr val="black"/>
                </a:solidFill>
                <a:cs typeface="Arial"/>
              </a:rPr>
              <a:t>r</a:t>
            </a:r>
            <a:r>
              <a:rPr lang="en-US" b="1" spc="-10" dirty="0">
                <a:solidFill>
                  <a:prstClr val="black"/>
                </a:solidFill>
                <a:cs typeface="Arial"/>
              </a:rPr>
              <a:t>gan</a:t>
            </a:r>
            <a:r>
              <a:rPr lang="en-US" b="1" dirty="0">
                <a:solidFill>
                  <a:prstClr val="black"/>
                </a:solidFill>
                <a:cs typeface="Arial"/>
              </a:rPr>
              <a:t>i</a:t>
            </a:r>
            <a:r>
              <a:rPr lang="en-US" b="1" spc="-5" dirty="0">
                <a:solidFill>
                  <a:prstClr val="black"/>
                </a:solidFill>
                <a:cs typeface="Arial"/>
              </a:rPr>
              <a:t>z</a:t>
            </a:r>
            <a:r>
              <a:rPr lang="en-US" b="1" spc="-10" dirty="0">
                <a:solidFill>
                  <a:prstClr val="black"/>
                </a:solidFill>
                <a:cs typeface="Arial"/>
              </a:rPr>
              <a:t>at</a:t>
            </a:r>
            <a:r>
              <a:rPr lang="en-US" b="1" dirty="0">
                <a:solidFill>
                  <a:prstClr val="black"/>
                </a:solidFill>
                <a:cs typeface="Arial"/>
              </a:rPr>
              <a:t>i</a:t>
            </a:r>
            <a:r>
              <a:rPr lang="en-US" b="1" spc="-10" dirty="0">
                <a:solidFill>
                  <a:prstClr val="black"/>
                </a:solidFill>
                <a:cs typeface="Arial"/>
              </a:rPr>
              <a:t>ons</a:t>
            </a:r>
            <a:r>
              <a:rPr lang="en-US" b="1" spc="15" dirty="0">
                <a:solidFill>
                  <a:prstClr val="black"/>
                </a:solidFill>
                <a:cs typeface="Arial"/>
              </a:rPr>
              <a:t> </a:t>
            </a:r>
            <a:r>
              <a:rPr lang="en-US" b="1" spc="-15" dirty="0">
                <a:solidFill>
                  <a:prstClr val="black"/>
                </a:solidFill>
                <a:cs typeface="Arial"/>
              </a:rPr>
              <a:t>r</a:t>
            </a:r>
            <a:r>
              <a:rPr lang="en-US" b="1" spc="-10" dirty="0">
                <a:solidFill>
                  <a:prstClr val="black"/>
                </a:solidFill>
                <a:cs typeface="Arial"/>
              </a:rPr>
              <a:t>egi</a:t>
            </a:r>
            <a:r>
              <a:rPr lang="en-US" b="1" spc="-5" dirty="0">
                <a:solidFill>
                  <a:prstClr val="black"/>
                </a:solidFill>
                <a:cs typeface="Arial"/>
              </a:rPr>
              <a:t>s</a:t>
            </a:r>
            <a:r>
              <a:rPr lang="en-US" b="1" spc="-10" dirty="0">
                <a:solidFill>
                  <a:prstClr val="black"/>
                </a:solidFill>
                <a:cs typeface="Arial"/>
              </a:rPr>
              <a:t>te</a:t>
            </a:r>
            <a:r>
              <a:rPr lang="en-US" b="1" spc="-15" dirty="0">
                <a:solidFill>
                  <a:prstClr val="black"/>
                </a:solidFill>
                <a:cs typeface="Arial"/>
              </a:rPr>
              <a:t>r</a:t>
            </a:r>
            <a:r>
              <a:rPr lang="en-US" b="1" spc="-10" dirty="0">
                <a:solidFill>
                  <a:prstClr val="black"/>
                </a:solidFill>
                <a:cs typeface="Arial"/>
              </a:rPr>
              <a:t>ed</a:t>
            </a:r>
            <a:r>
              <a:rPr lang="en-US" b="1" spc="10" dirty="0">
                <a:solidFill>
                  <a:prstClr val="black"/>
                </a:solidFill>
                <a:cs typeface="Arial"/>
              </a:rPr>
              <a:t> </a:t>
            </a:r>
            <a:r>
              <a:rPr lang="en-US" b="1" spc="-30" dirty="0">
                <a:solidFill>
                  <a:prstClr val="black"/>
                </a:solidFill>
                <a:cs typeface="Arial"/>
              </a:rPr>
              <a:t>w</a:t>
            </a:r>
            <a:r>
              <a:rPr lang="en-US" b="1" spc="-10" dirty="0">
                <a:solidFill>
                  <a:prstClr val="black"/>
                </a:solidFill>
                <a:cs typeface="Arial"/>
              </a:rPr>
              <a:t>ith</a:t>
            </a:r>
            <a:r>
              <a:rPr lang="en-US" b="1" spc="10" dirty="0">
                <a:solidFill>
                  <a:prstClr val="black"/>
                </a:solidFill>
                <a:cs typeface="Arial"/>
              </a:rPr>
              <a:t> </a:t>
            </a:r>
            <a:r>
              <a:rPr lang="en-US" b="1" spc="-10" dirty="0">
                <a:solidFill>
                  <a:prstClr val="black"/>
                </a:solidFill>
                <a:cs typeface="Arial"/>
              </a:rPr>
              <a:t>the</a:t>
            </a:r>
            <a:r>
              <a:rPr lang="en-US" b="1" spc="10" dirty="0">
                <a:solidFill>
                  <a:prstClr val="black"/>
                </a:solidFill>
                <a:cs typeface="Arial"/>
              </a:rPr>
              <a:t> </a:t>
            </a:r>
            <a:r>
              <a:rPr lang="en-US" b="1" spc="-15" dirty="0">
                <a:solidFill>
                  <a:prstClr val="black"/>
                </a:solidFill>
                <a:cs typeface="Arial"/>
              </a:rPr>
              <a:t>T</a:t>
            </a:r>
            <a:r>
              <a:rPr lang="en-US" b="1" spc="-10" dirty="0">
                <a:solidFill>
                  <a:prstClr val="black"/>
                </a:solidFill>
                <a:cs typeface="Arial"/>
              </a:rPr>
              <a:t>e</a:t>
            </a:r>
            <a:r>
              <a:rPr lang="en-US" b="1" spc="-20" dirty="0">
                <a:solidFill>
                  <a:prstClr val="black"/>
                </a:solidFill>
                <a:cs typeface="Arial"/>
              </a:rPr>
              <a:t>x</a:t>
            </a:r>
            <a:r>
              <a:rPr lang="en-US" b="1" spc="-10" dirty="0">
                <a:solidFill>
                  <a:prstClr val="black"/>
                </a:solidFill>
                <a:cs typeface="Arial"/>
              </a:rPr>
              <a:t>as</a:t>
            </a:r>
            <a:r>
              <a:rPr lang="en-US" b="1" spc="15" dirty="0">
                <a:solidFill>
                  <a:prstClr val="black"/>
                </a:solidFill>
                <a:cs typeface="Arial"/>
              </a:rPr>
              <a:t> </a:t>
            </a:r>
            <a:r>
              <a:rPr lang="en-US" b="1" spc="-15" dirty="0">
                <a:solidFill>
                  <a:prstClr val="black"/>
                </a:solidFill>
                <a:cs typeface="Arial"/>
              </a:rPr>
              <a:t>F</a:t>
            </a:r>
            <a:r>
              <a:rPr lang="en-US" b="1" spc="-10" dirty="0">
                <a:solidFill>
                  <a:prstClr val="black"/>
                </a:solidFill>
                <a:cs typeface="Arial"/>
              </a:rPr>
              <a:t>a</a:t>
            </a:r>
            <a:r>
              <a:rPr lang="en-US" b="1" spc="-5" dirty="0">
                <a:solidFill>
                  <a:prstClr val="black"/>
                </a:solidFill>
                <a:cs typeface="Arial"/>
              </a:rPr>
              <a:t>c</a:t>
            </a:r>
            <a:r>
              <a:rPr lang="en-US" b="1" dirty="0">
                <a:solidFill>
                  <a:prstClr val="black"/>
                </a:solidFill>
                <a:cs typeface="Arial"/>
              </a:rPr>
              <a:t>il</a:t>
            </a:r>
            <a:r>
              <a:rPr lang="en-US" b="1" spc="-5" dirty="0">
                <a:solidFill>
                  <a:prstClr val="black"/>
                </a:solidFill>
                <a:cs typeface="Arial"/>
              </a:rPr>
              <a:t>it</a:t>
            </a:r>
            <a:r>
              <a:rPr lang="en-US" b="1" dirty="0">
                <a:solidFill>
                  <a:prstClr val="black"/>
                </a:solidFill>
                <a:cs typeface="Arial"/>
              </a:rPr>
              <a:t>i</a:t>
            </a:r>
            <a:r>
              <a:rPr lang="en-US" b="1" spc="-10" dirty="0">
                <a:solidFill>
                  <a:prstClr val="black"/>
                </a:solidFill>
                <a:cs typeface="Arial"/>
              </a:rPr>
              <a:t>es</a:t>
            </a:r>
            <a:r>
              <a:rPr lang="en-US" b="1" spc="-30" dirty="0">
                <a:solidFill>
                  <a:prstClr val="black"/>
                </a:solidFill>
                <a:cs typeface="Arial"/>
              </a:rPr>
              <a:t> </a:t>
            </a:r>
            <a:r>
              <a:rPr lang="en-US" b="1" spc="-10" dirty="0">
                <a:solidFill>
                  <a:prstClr val="black"/>
                </a:solidFill>
                <a:cs typeface="Arial"/>
              </a:rPr>
              <a:t>Commi</a:t>
            </a:r>
            <a:r>
              <a:rPr lang="en-US" b="1" spc="-5" dirty="0">
                <a:solidFill>
                  <a:prstClr val="black"/>
                </a:solidFill>
                <a:cs typeface="Arial"/>
              </a:rPr>
              <a:t>ss</a:t>
            </a:r>
            <a:r>
              <a:rPr lang="en-US" b="1" dirty="0">
                <a:solidFill>
                  <a:prstClr val="black"/>
                </a:solidFill>
                <a:cs typeface="Arial"/>
              </a:rPr>
              <a:t>i</a:t>
            </a:r>
            <a:r>
              <a:rPr lang="en-US" b="1" spc="-10" dirty="0">
                <a:solidFill>
                  <a:prstClr val="black"/>
                </a:solidFill>
                <a:cs typeface="Arial"/>
              </a:rPr>
              <a:t>on</a:t>
            </a:r>
            <a:r>
              <a:rPr lang="en-US" b="1" spc="-15" dirty="0">
                <a:solidFill>
                  <a:prstClr val="black"/>
                </a:solidFill>
                <a:cs typeface="Arial"/>
              </a:rPr>
              <a:t> </a:t>
            </a:r>
            <a:r>
              <a:rPr lang="en-US" b="1" spc="-10" dirty="0">
                <a:solidFill>
                  <a:prstClr val="black"/>
                </a:solidFill>
                <a:cs typeface="Arial"/>
              </a:rPr>
              <a:t>or</a:t>
            </a:r>
            <a:r>
              <a:rPr lang="en-US" b="1" spc="5" dirty="0">
                <a:solidFill>
                  <a:prstClr val="black"/>
                </a:solidFill>
                <a:cs typeface="Arial"/>
              </a:rPr>
              <a:t> </a:t>
            </a:r>
            <a:r>
              <a:rPr lang="en-US" b="1" spc="-10" dirty="0">
                <a:solidFill>
                  <a:prstClr val="black"/>
                </a:solidFill>
                <a:cs typeface="Arial"/>
              </a:rPr>
              <a:t>the</a:t>
            </a:r>
            <a:r>
              <a:rPr lang="en-US" b="1" spc="-5" dirty="0">
                <a:solidFill>
                  <a:prstClr val="black"/>
                </a:solidFill>
                <a:cs typeface="Arial"/>
              </a:rPr>
              <a:t> </a:t>
            </a:r>
            <a:r>
              <a:rPr lang="en-US" b="1" spc="-15" dirty="0">
                <a:solidFill>
                  <a:prstClr val="black"/>
                </a:solidFill>
                <a:cs typeface="Arial"/>
              </a:rPr>
              <a:t>T</a:t>
            </a:r>
            <a:r>
              <a:rPr lang="en-US" b="1" spc="-10" dirty="0">
                <a:solidFill>
                  <a:prstClr val="black"/>
                </a:solidFill>
                <a:cs typeface="Arial"/>
              </a:rPr>
              <a:t>e</a:t>
            </a:r>
            <a:r>
              <a:rPr lang="en-US" b="1" spc="-20" dirty="0">
                <a:solidFill>
                  <a:prstClr val="black"/>
                </a:solidFill>
                <a:cs typeface="Arial"/>
              </a:rPr>
              <a:t>x</a:t>
            </a:r>
            <a:r>
              <a:rPr lang="en-US" b="1" spc="-10" dirty="0">
                <a:solidFill>
                  <a:prstClr val="black"/>
                </a:solidFill>
                <a:cs typeface="Arial"/>
              </a:rPr>
              <a:t>as</a:t>
            </a:r>
            <a:r>
              <a:rPr lang="en-US" b="1" spc="5" dirty="0">
                <a:solidFill>
                  <a:prstClr val="black"/>
                </a:solidFill>
                <a:cs typeface="Arial"/>
              </a:rPr>
              <a:t> </a:t>
            </a:r>
            <a:r>
              <a:rPr lang="en-US" b="1" spc="-10" dirty="0">
                <a:solidFill>
                  <a:prstClr val="black"/>
                </a:solidFill>
                <a:cs typeface="Arial"/>
              </a:rPr>
              <a:t>Compt</a:t>
            </a:r>
            <a:r>
              <a:rPr lang="en-US" b="1" spc="-15" dirty="0">
                <a:solidFill>
                  <a:prstClr val="black"/>
                </a:solidFill>
                <a:cs typeface="Arial"/>
              </a:rPr>
              <a:t>r</a:t>
            </a:r>
            <a:r>
              <a:rPr lang="en-US" b="1" spc="-10" dirty="0">
                <a:solidFill>
                  <a:prstClr val="black"/>
                </a:solidFill>
                <a:cs typeface="Arial"/>
              </a:rPr>
              <a:t>ol</a:t>
            </a:r>
            <a:r>
              <a:rPr lang="en-US" b="1" dirty="0">
                <a:solidFill>
                  <a:prstClr val="black"/>
                </a:solidFill>
                <a:cs typeface="Arial"/>
              </a:rPr>
              <a:t>l</a:t>
            </a:r>
            <a:r>
              <a:rPr lang="en-US" b="1" spc="-10" dirty="0">
                <a:solidFill>
                  <a:prstClr val="black"/>
                </a:solidFill>
                <a:cs typeface="Arial"/>
              </a:rPr>
              <a:t>er</a:t>
            </a:r>
            <a:r>
              <a:rPr lang="en-US" b="1" spc="5" dirty="0">
                <a:solidFill>
                  <a:prstClr val="black"/>
                </a:solidFill>
                <a:cs typeface="Arial"/>
              </a:rPr>
              <a:t> </a:t>
            </a:r>
            <a:r>
              <a:rPr lang="en-US" b="1" spc="-10" dirty="0">
                <a:solidFill>
                  <a:prstClr val="black"/>
                </a:solidFill>
                <a:cs typeface="Arial"/>
              </a:rPr>
              <a:t>of</a:t>
            </a:r>
            <a:r>
              <a:rPr lang="en-US" b="1" spc="10" dirty="0">
                <a:solidFill>
                  <a:prstClr val="black"/>
                </a:solidFill>
                <a:cs typeface="Arial"/>
              </a:rPr>
              <a:t> </a:t>
            </a:r>
            <a:r>
              <a:rPr lang="en-US" b="1" spc="-10" dirty="0">
                <a:solidFill>
                  <a:prstClr val="black"/>
                </a:solidFill>
                <a:cs typeface="Arial"/>
              </a:rPr>
              <a:t>Pub</a:t>
            </a:r>
            <a:r>
              <a:rPr lang="en-US" b="1" dirty="0">
                <a:solidFill>
                  <a:prstClr val="black"/>
                </a:solidFill>
                <a:cs typeface="Arial"/>
              </a:rPr>
              <a:t>l</a:t>
            </a:r>
            <a:r>
              <a:rPr lang="en-US" b="1" spc="-10" dirty="0">
                <a:solidFill>
                  <a:prstClr val="black"/>
                </a:solidFill>
                <a:cs typeface="Arial"/>
              </a:rPr>
              <a:t>ic</a:t>
            </a:r>
            <a:r>
              <a:rPr lang="en-US" b="1" spc="-20" dirty="0">
                <a:solidFill>
                  <a:prstClr val="black"/>
                </a:solidFill>
                <a:cs typeface="Arial"/>
              </a:rPr>
              <a:t> </a:t>
            </a:r>
            <a:r>
              <a:rPr lang="en-US" b="1" spc="-15" dirty="0">
                <a:solidFill>
                  <a:prstClr val="black"/>
                </a:solidFill>
                <a:cs typeface="Arial"/>
              </a:rPr>
              <a:t>A</a:t>
            </a:r>
            <a:r>
              <a:rPr lang="en-US" b="1" spc="-5" dirty="0">
                <a:solidFill>
                  <a:prstClr val="black"/>
                </a:solidFill>
                <a:cs typeface="Arial"/>
              </a:rPr>
              <a:t>cc</a:t>
            </a:r>
            <a:r>
              <a:rPr lang="en-US" b="1" spc="-10" dirty="0">
                <a:solidFill>
                  <a:prstClr val="black"/>
                </a:solidFill>
                <a:cs typeface="Arial"/>
              </a:rPr>
              <a:t>ounts</a:t>
            </a:r>
          </a:p>
          <a:p>
            <a:pPr marL="0" indent="0">
              <a:buNone/>
            </a:pPr>
            <a:endParaRPr lang="en-US" dirty="0"/>
          </a:p>
        </p:txBody>
      </p:sp>
    </p:spTree>
    <p:extLst>
      <p:ext uri="{BB962C8B-B14F-4D97-AF65-F5344CB8AC3E}">
        <p14:creationId xmlns:p14="http://schemas.microsoft.com/office/powerpoint/2010/main" val="2696219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8958" y="194644"/>
            <a:ext cx="6450724" cy="797248"/>
          </a:xfrm>
        </p:spPr>
        <p:txBody>
          <a:bodyPr>
            <a:normAutofit fontScale="90000"/>
          </a:bodyPr>
          <a:lstStyle/>
          <a:p>
            <a:r>
              <a:rPr lang="en-US" dirty="0"/>
              <a:t>Available Services</a:t>
            </a:r>
          </a:p>
        </p:txBody>
      </p:sp>
      <p:sp>
        <p:nvSpPr>
          <p:cNvPr id="3" name="Content Placeholder 2"/>
          <p:cNvSpPr>
            <a:spLocks noGrp="1"/>
          </p:cNvSpPr>
          <p:nvPr>
            <p:ph idx="1"/>
          </p:nvPr>
        </p:nvSpPr>
        <p:spPr/>
        <p:txBody>
          <a:bodyPr>
            <a:normAutofit/>
          </a:bodyPr>
          <a:lstStyle/>
          <a:p>
            <a:pPr marL="12700" marR="1364615" algn="l">
              <a:lnSpc>
                <a:spcPct val="100000"/>
              </a:lnSpc>
              <a:spcBef>
                <a:spcPts val="800"/>
              </a:spcBef>
              <a:spcAft>
                <a:spcPts val="800"/>
              </a:spcAft>
              <a:tabLst>
                <a:tab pos="3815715" algn="l"/>
              </a:tabLst>
            </a:pPr>
            <a:r>
              <a:rPr lang="en-US" b="1" spc="-10" dirty="0">
                <a:solidFill>
                  <a:prstClr val="black"/>
                </a:solidFill>
                <a:cs typeface="Arial"/>
              </a:rPr>
              <a:t>I</a:t>
            </a:r>
            <a:r>
              <a:rPr lang="en-US" b="1" dirty="0">
                <a:solidFill>
                  <a:prstClr val="black"/>
                </a:solidFill>
                <a:cs typeface="Arial"/>
              </a:rPr>
              <a:t>T</a:t>
            </a:r>
            <a:r>
              <a:rPr lang="en-US" b="1" spc="-20" dirty="0">
                <a:solidFill>
                  <a:prstClr val="black"/>
                </a:solidFill>
                <a:cs typeface="Arial"/>
              </a:rPr>
              <a:t> </a:t>
            </a:r>
            <a:r>
              <a:rPr lang="en-US" b="1" spc="-5" dirty="0">
                <a:solidFill>
                  <a:prstClr val="black"/>
                </a:solidFill>
                <a:cs typeface="Arial"/>
              </a:rPr>
              <a:t>S</a:t>
            </a:r>
            <a:r>
              <a:rPr lang="en-US" b="1" dirty="0">
                <a:solidFill>
                  <a:prstClr val="black"/>
                </a:solidFill>
                <a:cs typeface="Arial"/>
              </a:rPr>
              <a:t>taff</a:t>
            </a:r>
            <a:r>
              <a:rPr lang="en-US" b="1" spc="-10" dirty="0">
                <a:solidFill>
                  <a:prstClr val="black"/>
                </a:solidFill>
                <a:cs typeface="Arial"/>
              </a:rPr>
              <a:t>i</a:t>
            </a:r>
            <a:r>
              <a:rPr lang="en-US" b="1" dirty="0">
                <a:solidFill>
                  <a:prstClr val="black"/>
                </a:solidFill>
                <a:cs typeface="Arial"/>
              </a:rPr>
              <a:t>ng</a:t>
            </a:r>
            <a:r>
              <a:rPr lang="en-US" b="1" spc="-45" dirty="0">
                <a:solidFill>
                  <a:prstClr val="black"/>
                </a:solidFill>
                <a:cs typeface="Arial"/>
              </a:rPr>
              <a:t> </a:t>
            </a:r>
            <a:r>
              <a:rPr lang="en-US" b="1" spc="-5" dirty="0">
                <a:solidFill>
                  <a:prstClr val="black"/>
                </a:solidFill>
                <a:cs typeface="Arial"/>
              </a:rPr>
              <a:t>S</a:t>
            </a:r>
            <a:r>
              <a:rPr lang="en-US" b="1" dirty="0">
                <a:solidFill>
                  <a:prstClr val="black"/>
                </a:solidFill>
                <a:cs typeface="Arial"/>
              </a:rPr>
              <a:t>er</a:t>
            </a:r>
            <a:r>
              <a:rPr lang="en-US" b="1" spc="-25" dirty="0">
                <a:solidFill>
                  <a:prstClr val="black"/>
                </a:solidFill>
                <a:cs typeface="Arial"/>
              </a:rPr>
              <a:t>v</a:t>
            </a:r>
            <a:r>
              <a:rPr lang="en-US" b="1" spc="-10" dirty="0">
                <a:solidFill>
                  <a:prstClr val="black"/>
                </a:solidFill>
                <a:cs typeface="Arial"/>
              </a:rPr>
              <a:t>i</a:t>
            </a:r>
            <a:r>
              <a:rPr lang="en-US" b="1" dirty="0">
                <a:solidFill>
                  <a:prstClr val="black"/>
                </a:solidFill>
                <a:cs typeface="Arial"/>
              </a:rPr>
              <a:t>ces</a:t>
            </a:r>
            <a:r>
              <a:rPr lang="en-US" b="1" spc="10" dirty="0">
                <a:solidFill>
                  <a:prstClr val="black"/>
                </a:solidFill>
                <a:cs typeface="Arial"/>
              </a:rPr>
              <a:t> </a:t>
            </a:r>
          </a:p>
          <a:p>
            <a:pPr marL="12700" marR="1364615" algn="l">
              <a:lnSpc>
                <a:spcPct val="100000"/>
              </a:lnSpc>
              <a:spcBef>
                <a:spcPts val="800"/>
              </a:spcBef>
              <a:spcAft>
                <a:spcPts val="800"/>
              </a:spcAft>
              <a:tabLst>
                <a:tab pos="3815715" algn="l"/>
              </a:tabLst>
            </a:pPr>
            <a:r>
              <a:rPr lang="en-US" b="1" spc="-10" dirty="0">
                <a:solidFill>
                  <a:prstClr val="black"/>
                </a:solidFill>
                <a:cs typeface="Arial"/>
              </a:rPr>
              <a:t>I</a:t>
            </a:r>
            <a:r>
              <a:rPr lang="en-US" b="1" dirty="0">
                <a:solidFill>
                  <a:prstClr val="black"/>
                </a:solidFill>
                <a:cs typeface="Arial"/>
              </a:rPr>
              <a:t>nstructor</a:t>
            </a:r>
            <a:r>
              <a:rPr lang="en-US" b="1" spc="-45" dirty="0">
                <a:solidFill>
                  <a:prstClr val="black"/>
                </a:solidFill>
                <a:cs typeface="Arial"/>
              </a:rPr>
              <a:t> </a:t>
            </a:r>
            <a:r>
              <a:rPr lang="en-US" b="1" dirty="0">
                <a:solidFill>
                  <a:prstClr val="black"/>
                </a:solidFill>
                <a:cs typeface="Arial"/>
              </a:rPr>
              <a:t>Led</a:t>
            </a:r>
            <a:r>
              <a:rPr lang="en-US" b="1" spc="-20" dirty="0">
                <a:solidFill>
                  <a:prstClr val="black"/>
                </a:solidFill>
                <a:cs typeface="Arial"/>
              </a:rPr>
              <a:t> </a:t>
            </a:r>
            <a:r>
              <a:rPr lang="en-US" b="1" dirty="0">
                <a:solidFill>
                  <a:prstClr val="black"/>
                </a:solidFill>
                <a:cs typeface="Arial"/>
              </a:rPr>
              <a:t>and</a:t>
            </a:r>
            <a:r>
              <a:rPr lang="en-US" b="1" spc="-5" dirty="0">
                <a:solidFill>
                  <a:prstClr val="black"/>
                </a:solidFill>
                <a:cs typeface="Arial"/>
              </a:rPr>
              <a:t> </a:t>
            </a:r>
            <a:r>
              <a:rPr lang="en-US" b="1" dirty="0">
                <a:solidFill>
                  <a:prstClr val="black"/>
                </a:solidFill>
                <a:cs typeface="Arial"/>
              </a:rPr>
              <a:t>Co</a:t>
            </a:r>
            <a:r>
              <a:rPr lang="en-US" b="1" spc="-10" dirty="0">
                <a:solidFill>
                  <a:prstClr val="black"/>
                </a:solidFill>
                <a:cs typeface="Arial"/>
              </a:rPr>
              <a:t>m</a:t>
            </a:r>
            <a:r>
              <a:rPr lang="en-US" b="1" dirty="0">
                <a:solidFill>
                  <a:prstClr val="black"/>
                </a:solidFill>
                <a:cs typeface="Arial"/>
              </a:rPr>
              <a:t>puter</a:t>
            </a:r>
            <a:r>
              <a:rPr lang="en-US" b="1" spc="-30" dirty="0">
                <a:solidFill>
                  <a:prstClr val="black"/>
                </a:solidFill>
                <a:cs typeface="Arial"/>
              </a:rPr>
              <a:t> </a:t>
            </a:r>
            <a:r>
              <a:rPr lang="en-US" b="1" dirty="0">
                <a:solidFill>
                  <a:prstClr val="black"/>
                </a:solidFill>
                <a:cs typeface="Arial"/>
              </a:rPr>
              <a:t>Based Training</a:t>
            </a:r>
          </a:p>
          <a:p>
            <a:pPr marL="12700" marR="1364615" algn="l">
              <a:lnSpc>
                <a:spcPct val="100000"/>
              </a:lnSpc>
              <a:spcBef>
                <a:spcPts val="800"/>
              </a:spcBef>
              <a:spcAft>
                <a:spcPts val="800"/>
              </a:spcAft>
              <a:tabLst>
                <a:tab pos="3815715" algn="l"/>
              </a:tabLst>
            </a:pPr>
            <a:r>
              <a:rPr lang="en-US" b="1" spc="-5" dirty="0">
                <a:solidFill>
                  <a:prstClr val="black"/>
                </a:solidFill>
                <a:cs typeface="Arial"/>
              </a:rPr>
              <a:t>Seat M</a:t>
            </a:r>
            <a:r>
              <a:rPr lang="en-US" b="1" dirty="0">
                <a:solidFill>
                  <a:prstClr val="black"/>
                </a:solidFill>
                <a:cs typeface="Arial"/>
              </a:rPr>
              <a:t>anage</a:t>
            </a:r>
            <a:r>
              <a:rPr lang="en-US" b="1" spc="-10" dirty="0">
                <a:solidFill>
                  <a:prstClr val="black"/>
                </a:solidFill>
                <a:cs typeface="Arial"/>
              </a:rPr>
              <a:t>m</a:t>
            </a:r>
            <a:r>
              <a:rPr lang="en-US" b="1" dirty="0">
                <a:solidFill>
                  <a:prstClr val="black"/>
                </a:solidFill>
                <a:cs typeface="Arial"/>
              </a:rPr>
              <a:t>ent</a:t>
            </a:r>
            <a:endParaRPr lang="en-US" sz="800" dirty="0">
              <a:solidFill>
                <a:prstClr val="black"/>
              </a:solidFill>
            </a:endParaRPr>
          </a:p>
          <a:p>
            <a:pPr marL="12700" algn="l">
              <a:lnSpc>
                <a:spcPct val="100000"/>
              </a:lnSpc>
              <a:spcBef>
                <a:spcPts val="800"/>
              </a:spcBef>
              <a:spcAft>
                <a:spcPts val="800"/>
              </a:spcAft>
            </a:pPr>
            <a:r>
              <a:rPr lang="en-US" b="1" spc="-5" dirty="0">
                <a:solidFill>
                  <a:prstClr val="black"/>
                </a:solidFill>
                <a:cs typeface="Arial"/>
              </a:rPr>
              <a:t>M</a:t>
            </a:r>
            <a:r>
              <a:rPr lang="en-US" b="1" dirty="0">
                <a:solidFill>
                  <a:prstClr val="black"/>
                </a:solidFill>
                <a:cs typeface="Arial"/>
              </a:rPr>
              <a:t>anaged</a:t>
            </a:r>
            <a:r>
              <a:rPr lang="en-US" b="1" spc="-30" dirty="0">
                <a:solidFill>
                  <a:prstClr val="black"/>
                </a:solidFill>
                <a:cs typeface="Arial"/>
              </a:rPr>
              <a:t> </a:t>
            </a:r>
            <a:r>
              <a:rPr lang="en-US" b="1" spc="5" dirty="0">
                <a:solidFill>
                  <a:prstClr val="black"/>
                </a:solidFill>
                <a:cs typeface="Arial"/>
              </a:rPr>
              <a:t>D</a:t>
            </a:r>
            <a:r>
              <a:rPr lang="en-US" b="1" dirty="0">
                <a:solidFill>
                  <a:prstClr val="black"/>
                </a:solidFill>
                <a:cs typeface="Arial"/>
              </a:rPr>
              <a:t>ocu</a:t>
            </a:r>
            <a:r>
              <a:rPr lang="en-US" b="1" spc="-10" dirty="0">
                <a:solidFill>
                  <a:prstClr val="black"/>
                </a:solidFill>
                <a:cs typeface="Arial"/>
              </a:rPr>
              <a:t>m</a:t>
            </a:r>
            <a:r>
              <a:rPr lang="en-US" b="1" dirty="0">
                <a:solidFill>
                  <a:prstClr val="black"/>
                </a:solidFill>
                <a:cs typeface="Arial"/>
              </a:rPr>
              <a:t>ent</a:t>
            </a:r>
            <a:r>
              <a:rPr lang="en-US" b="1" spc="-25" dirty="0">
                <a:solidFill>
                  <a:prstClr val="black"/>
                </a:solidFill>
                <a:cs typeface="Arial"/>
              </a:rPr>
              <a:t> </a:t>
            </a:r>
            <a:r>
              <a:rPr lang="en-US" b="1" dirty="0">
                <a:solidFill>
                  <a:prstClr val="black"/>
                </a:solidFill>
                <a:cs typeface="Arial"/>
              </a:rPr>
              <a:t>Output</a:t>
            </a:r>
            <a:r>
              <a:rPr lang="en-US" b="1" spc="-25" dirty="0">
                <a:solidFill>
                  <a:prstClr val="black"/>
                </a:solidFill>
                <a:cs typeface="Arial"/>
              </a:rPr>
              <a:t> </a:t>
            </a:r>
          </a:p>
          <a:p>
            <a:pPr marL="12700" algn="l">
              <a:lnSpc>
                <a:spcPct val="100000"/>
              </a:lnSpc>
              <a:spcBef>
                <a:spcPts val="800"/>
              </a:spcBef>
              <a:spcAft>
                <a:spcPts val="800"/>
              </a:spcAft>
            </a:pPr>
            <a:r>
              <a:rPr lang="en-US" b="1" dirty="0">
                <a:solidFill>
                  <a:prstClr val="black"/>
                </a:solidFill>
                <a:cs typeface="Arial"/>
              </a:rPr>
              <a:t>De</a:t>
            </a:r>
            <a:r>
              <a:rPr lang="en-US" b="1" spc="-10" dirty="0">
                <a:solidFill>
                  <a:prstClr val="black"/>
                </a:solidFill>
                <a:cs typeface="Arial"/>
              </a:rPr>
              <a:t>li</a:t>
            </a:r>
            <a:r>
              <a:rPr lang="en-US" b="1" spc="-25" dirty="0">
                <a:solidFill>
                  <a:prstClr val="black"/>
                </a:solidFill>
                <a:cs typeface="Arial"/>
              </a:rPr>
              <a:t>v</a:t>
            </a:r>
            <a:r>
              <a:rPr lang="en-US" b="1" dirty="0">
                <a:solidFill>
                  <a:prstClr val="black"/>
                </a:solidFill>
                <a:cs typeface="Arial"/>
              </a:rPr>
              <a:t>erab</a:t>
            </a:r>
            <a:r>
              <a:rPr lang="en-US" b="1" spc="-10" dirty="0">
                <a:solidFill>
                  <a:prstClr val="black"/>
                </a:solidFill>
                <a:cs typeface="Arial"/>
              </a:rPr>
              <a:t>l</a:t>
            </a:r>
            <a:r>
              <a:rPr lang="en-US" b="1" dirty="0">
                <a:solidFill>
                  <a:prstClr val="black"/>
                </a:solidFill>
                <a:cs typeface="Arial"/>
              </a:rPr>
              <a:t>es</a:t>
            </a:r>
            <a:r>
              <a:rPr lang="en-US" b="1" spc="-30" dirty="0">
                <a:solidFill>
                  <a:prstClr val="black"/>
                </a:solidFill>
                <a:cs typeface="Arial"/>
              </a:rPr>
              <a:t> </a:t>
            </a:r>
            <a:r>
              <a:rPr lang="en-US" b="1" spc="5" dirty="0">
                <a:solidFill>
                  <a:prstClr val="black"/>
                </a:solidFill>
                <a:cs typeface="Arial"/>
              </a:rPr>
              <a:t>B</a:t>
            </a:r>
            <a:r>
              <a:rPr lang="en-US" b="1" dirty="0">
                <a:solidFill>
                  <a:prstClr val="black"/>
                </a:solidFill>
                <a:cs typeface="Arial"/>
              </a:rPr>
              <a:t>ased</a:t>
            </a:r>
            <a:r>
              <a:rPr lang="en-US" b="1" spc="-20" dirty="0">
                <a:solidFill>
                  <a:prstClr val="black"/>
                </a:solidFill>
                <a:cs typeface="Arial"/>
              </a:rPr>
              <a:t> </a:t>
            </a:r>
            <a:r>
              <a:rPr lang="en-US" b="1" spc="-10" dirty="0">
                <a:solidFill>
                  <a:prstClr val="black"/>
                </a:solidFill>
                <a:cs typeface="Arial"/>
              </a:rPr>
              <a:t>I</a:t>
            </a:r>
            <a:r>
              <a:rPr lang="en-US" b="1" dirty="0">
                <a:solidFill>
                  <a:prstClr val="black"/>
                </a:solidFill>
                <a:cs typeface="Arial"/>
              </a:rPr>
              <a:t>T</a:t>
            </a:r>
            <a:r>
              <a:rPr lang="en-US" b="1" spc="-5" dirty="0">
                <a:solidFill>
                  <a:prstClr val="black"/>
                </a:solidFill>
                <a:cs typeface="Arial"/>
              </a:rPr>
              <a:t> S</a:t>
            </a:r>
            <a:r>
              <a:rPr lang="en-US" b="1" dirty="0">
                <a:solidFill>
                  <a:prstClr val="black"/>
                </a:solidFill>
                <a:cs typeface="Arial"/>
              </a:rPr>
              <a:t>er</a:t>
            </a:r>
            <a:r>
              <a:rPr lang="en-US" b="1" spc="-25" dirty="0">
                <a:solidFill>
                  <a:prstClr val="black"/>
                </a:solidFill>
                <a:cs typeface="Arial"/>
              </a:rPr>
              <a:t>v</a:t>
            </a:r>
            <a:r>
              <a:rPr lang="en-US" b="1" spc="-10" dirty="0">
                <a:solidFill>
                  <a:prstClr val="black"/>
                </a:solidFill>
                <a:cs typeface="Arial"/>
              </a:rPr>
              <a:t>i</a:t>
            </a:r>
            <a:r>
              <a:rPr lang="en-US" b="1" dirty="0">
                <a:solidFill>
                  <a:prstClr val="black"/>
                </a:solidFill>
                <a:cs typeface="Arial"/>
              </a:rPr>
              <a:t>ces</a:t>
            </a:r>
            <a:r>
              <a:rPr lang="en-US" b="1" spc="-5" dirty="0">
                <a:solidFill>
                  <a:prstClr val="black"/>
                </a:solidFill>
                <a:cs typeface="Arial"/>
              </a:rPr>
              <a:t> </a:t>
            </a:r>
            <a:r>
              <a:rPr lang="en-US" b="1" dirty="0">
                <a:solidFill>
                  <a:prstClr val="black"/>
                </a:solidFill>
                <a:cs typeface="Arial"/>
              </a:rPr>
              <a:t>(</a:t>
            </a:r>
            <a:r>
              <a:rPr lang="en-US" b="1" spc="5" dirty="0">
                <a:solidFill>
                  <a:prstClr val="black"/>
                </a:solidFill>
                <a:cs typeface="Arial"/>
              </a:rPr>
              <a:t>D</a:t>
            </a:r>
            <a:r>
              <a:rPr lang="en-US" b="1" dirty="0">
                <a:solidFill>
                  <a:prstClr val="black"/>
                </a:solidFill>
                <a:cs typeface="Arial"/>
              </a:rPr>
              <a:t>B</a:t>
            </a:r>
            <a:r>
              <a:rPr lang="en-US" b="1" spc="-10" dirty="0">
                <a:solidFill>
                  <a:prstClr val="black"/>
                </a:solidFill>
                <a:cs typeface="Arial"/>
              </a:rPr>
              <a:t>I</a:t>
            </a:r>
            <a:r>
              <a:rPr lang="en-US" b="1" dirty="0">
                <a:solidFill>
                  <a:prstClr val="black"/>
                </a:solidFill>
                <a:cs typeface="Arial"/>
              </a:rPr>
              <a:t>T</a:t>
            </a:r>
            <a:r>
              <a:rPr lang="en-US" b="1" spc="-5" dirty="0">
                <a:solidFill>
                  <a:prstClr val="black"/>
                </a:solidFill>
                <a:cs typeface="Arial"/>
              </a:rPr>
              <a:t>S</a:t>
            </a:r>
            <a:r>
              <a:rPr lang="en-US" b="1" dirty="0">
                <a:solidFill>
                  <a:prstClr val="black"/>
                </a:solidFill>
                <a:cs typeface="Arial"/>
              </a:rPr>
              <a:t>)</a:t>
            </a:r>
          </a:p>
          <a:p>
            <a:pPr marL="12700" algn="l">
              <a:lnSpc>
                <a:spcPct val="100000"/>
              </a:lnSpc>
              <a:spcBef>
                <a:spcPts val="800"/>
              </a:spcBef>
              <a:spcAft>
                <a:spcPts val="800"/>
              </a:spcAft>
            </a:pPr>
            <a:r>
              <a:rPr lang="en-US" b="1" dirty="0">
                <a:solidFill>
                  <a:prstClr val="black"/>
                </a:solidFill>
                <a:cs typeface="Arial"/>
              </a:rPr>
              <a:t>Te</a:t>
            </a:r>
            <a:r>
              <a:rPr lang="en-US" b="1" spc="-10" dirty="0">
                <a:solidFill>
                  <a:prstClr val="black"/>
                </a:solidFill>
                <a:cs typeface="Arial"/>
              </a:rPr>
              <a:t>l</a:t>
            </a:r>
            <a:r>
              <a:rPr lang="en-US" b="1" dirty="0">
                <a:solidFill>
                  <a:prstClr val="black"/>
                </a:solidFill>
                <a:cs typeface="Arial"/>
              </a:rPr>
              <a:t>eco</a:t>
            </a:r>
            <a:r>
              <a:rPr lang="en-US" b="1" spc="-10" dirty="0">
                <a:solidFill>
                  <a:prstClr val="black"/>
                </a:solidFill>
                <a:cs typeface="Arial"/>
              </a:rPr>
              <a:t>mm</a:t>
            </a:r>
            <a:r>
              <a:rPr lang="en-US" b="1" dirty="0">
                <a:solidFill>
                  <a:prstClr val="black"/>
                </a:solidFill>
                <a:cs typeface="Arial"/>
              </a:rPr>
              <a:t>un</a:t>
            </a:r>
            <a:r>
              <a:rPr lang="en-US" b="1" spc="-10" dirty="0">
                <a:solidFill>
                  <a:prstClr val="black"/>
                </a:solidFill>
                <a:cs typeface="Arial"/>
              </a:rPr>
              <a:t>i</a:t>
            </a:r>
            <a:r>
              <a:rPr lang="en-US" b="1" dirty="0">
                <a:solidFill>
                  <a:prstClr val="black"/>
                </a:solidFill>
                <a:cs typeface="Arial"/>
              </a:rPr>
              <a:t>cat</a:t>
            </a:r>
            <a:r>
              <a:rPr lang="en-US" b="1" spc="-10" dirty="0">
                <a:solidFill>
                  <a:prstClr val="black"/>
                </a:solidFill>
                <a:cs typeface="Arial"/>
              </a:rPr>
              <a:t>i</a:t>
            </a:r>
            <a:r>
              <a:rPr lang="en-US" b="1" dirty="0">
                <a:solidFill>
                  <a:prstClr val="black"/>
                </a:solidFill>
                <a:cs typeface="Arial"/>
              </a:rPr>
              <a:t>ons</a:t>
            </a:r>
            <a:r>
              <a:rPr lang="en-US" b="1" spc="-55" dirty="0">
                <a:solidFill>
                  <a:prstClr val="black"/>
                </a:solidFill>
                <a:cs typeface="Arial"/>
              </a:rPr>
              <a:t> </a:t>
            </a:r>
            <a:r>
              <a:rPr lang="en-US" b="1" spc="-5" dirty="0">
                <a:solidFill>
                  <a:prstClr val="black"/>
                </a:solidFill>
                <a:cs typeface="Arial"/>
              </a:rPr>
              <a:t>S</a:t>
            </a:r>
            <a:r>
              <a:rPr lang="en-US" b="1" dirty="0">
                <a:solidFill>
                  <a:prstClr val="black"/>
                </a:solidFill>
                <a:cs typeface="Arial"/>
              </a:rPr>
              <a:t>er</a:t>
            </a:r>
            <a:r>
              <a:rPr lang="en-US" b="1" spc="-25" dirty="0">
                <a:solidFill>
                  <a:prstClr val="black"/>
                </a:solidFill>
                <a:cs typeface="Arial"/>
              </a:rPr>
              <a:t>v</a:t>
            </a:r>
            <a:r>
              <a:rPr lang="en-US" b="1" spc="-10" dirty="0">
                <a:solidFill>
                  <a:prstClr val="black"/>
                </a:solidFill>
                <a:cs typeface="Arial"/>
              </a:rPr>
              <a:t>i</a:t>
            </a:r>
            <a:r>
              <a:rPr lang="en-US" b="1" dirty="0">
                <a:solidFill>
                  <a:prstClr val="black"/>
                </a:solidFill>
                <a:cs typeface="Arial"/>
              </a:rPr>
              <a:t>ces</a:t>
            </a:r>
          </a:p>
          <a:p>
            <a:pPr marL="12700" algn="l">
              <a:lnSpc>
                <a:spcPct val="100000"/>
              </a:lnSpc>
              <a:spcBef>
                <a:spcPts val="0"/>
              </a:spcBef>
              <a:spcAft>
                <a:spcPts val="800"/>
              </a:spcAft>
            </a:pPr>
            <a:endParaRPr lang="en-US" b="1" dirty="0">
              <a:solidFill>
                <a:prstClr val="black"/>
              </a:solidFill>
              <a:latin typeface="Arial"/>
              <a:cs typeface="Arial"/>
            </a:endParaRPr>
          </a:p>
          <a:p>
            <a:pPr marL="12700" algn="l">
              <a:lnSpc>
                <a:spcPct val="100000"/>
              </a:lnSpc>
              <a:spcBef>
                <a:spcPts val="0"/>
              </a:spcBef>
              <a:spcAft>
                <a:spcPts val="800"/>
              </a:spcAft>
            </a:pPr>
            <a:endParaRPr lang="en-US" dirty="0">
              <a:solidFill>
                <a:prstClr val="black"/>
              </a:solidFill>
              <a:latin typeface="Arial"/>
              <a:cs typeface="Arial"/>
            </a:endParaRPr>
          </a:p>
        </p:txBody>
      </p:sp>
    </p:spTree>
    <p:extLst>
      <p:ext uri="{BB962C8B-B14F-4D97-AF65-F5344CB8AC3E}">
        <p14:creationId xmlns:p14="http://schemas.microsoft.com/office/powerpoint/2010/main" val="871982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226" y="194644"/>
            <a:ext cx="6331455" cy="797248"/>
          </a:xfrm>
        </p:spPr>
        <p:txBody>
          <a:bodyPr>
            <a:normAutofit fontScale="90000"/>
          </a:bodyPr>
          <a:lstStyle/>
          <a:p>
            <a:r>
              <a:rPr lang="en-US" dirty="0"/>
              <a:t>Available Products</a:t>
            </a:r>
          </a:p>
        </p:txBody>
      </p:sp>
      <p:sp>
        <p:nvSpPr>
          <p:cNvPr id="3" name="Content Placeholder 2"/>
          <p:cNvSpPr>
            <a:spLocks noGrp="1"/>
          </p:cNvSpPr>
          <p:nvPr>
            <p:ph idx="1"/>
          </p:nvPr>
        </p:nvSpPr>
        <p:spPr>
          <a:xfrm>
            <a:off x="410817" y="1751308"/>
            <a:ext cx="11516139" cy="4792367"/>
          </a:xfrm>
        </p:spPr>
        <p:txBody>
          <a:bodyPr>
            <a:normAutofit fontScale="70000" lnSpcReduction="20000"/>
          </a:bodyPr>
          <a:lstStyle/>
          <a:p>
            <a:pPr marL="12700" marR="12700" algn="l">
              <a:lnSpc>
                <a:spcPct val="120000"/>
              </a:lnSpc>
              <a:spcAft>
                <a:spcPts val="800"/>
              </a:spcAft>
            </a:pPr>
            <a:r>
              <a:rPr lang="en-US" sz="2900" b="1" dirty="0">
                <a:solidFill>
                  <a:prstClr val="black"/>
                </a:solidFill>
                <a:cs typeface="Arial"/>
              </a:rPr>
              <a:t>Computers – more than 20 brands </a:t>
            </a:r>
          </a:p>
          <a:p>
            <a:pPr marL="12700" marR="12700" algn="l">
              <a:lnSpc>
                <a:spcPct val="120000"/>
              </a:lnSpc>
              <a:spcAft>
                <a:spcPts val="800"/>
              </a:spcAft>
            </a:pPr>
            <a:r>
              <a:rPr lang="en-US" sz="2900" b="1" dirty="0">
                <a:solidFill>
                  <a:prstClr val="black"/>
                </a:solidFill>
                <a:cs typeface="Arial"/>
              </a:rPr>
              <a:t>Software – more than 1000 publisher titles</a:t>
            </a:r>
          </a:p>
          <a:p>
            <a:pPr marL="12700" marR="12700" algn="l">
              <a:lnSpc>
                <a:spcPct val="120000"/>
              </a:lnSpc>
              <a:spcAft>
                <a:spcPts val="800"/>
              </a:spcAft>
            </a:pPr>
            <a:r>
              <a:rPr lang="en-US" b="1" spc="5" dirty="0">
                <a:solidFill>
                  <a:prstClr val="black"/>
                </a:solidFill>
                <a:cs typeface="Arial"/>
              </a:rPr>
              <a:t>N</a:t>
            </a:r>
            <a:r>
              <a:rPr lang="en-US" b="1" dirty="0">
                <a:solidFill>
                  <a:prstClr val="black"/>
                </a:solidFill>
                <a:cs typeface="Arial"/>
              </a:rPr>
              <a:t>e</a:t>
            </a:r>
            <a:r>
              <a:rPr lang="en-US" b="1" spc="-20" dirty="0">
                <a:solidFill>
                  <a:prstClr val="black"/>
                </a:solidFill>
                <a:cs typeface="Arial"/>
              </a:rPr>
              <a:t>t</a:t>
            </a:r>
            <a:r>
              <a:rPr lang="en-US" b="1" spc="35" dirty="0">
                <a:solidFill>
                  <a:prstClr val="black"/>
                </a:solidFill>
                <a:cs typeface="Arial"/>
              </a:rPr>
              <a:t>w</a:t>
            </a:r>
            <a:r>
              <a:rPr lang="en-US" b="1" dirty="0">
                <a:solidFill>
                  <a:prstClr val="black"/>
                </a:solidFill>
                <a:cs typeface="Arial"/>
              </a:rPr>
              <a:t>or</a:t>
            </a:r>
            <a:r>
              <a:rPr lang="en-US" b="1" spc="-10" dirty="0">
                <a:solidFill>
                  <a:prstClr val="black"/>
                </a:solidFill>
                <a:cs typeface="Arial"/>
              </a:rPr>
              <a:t>ki</a:t>
            </a:r>
            <a:r>
              <a:rPr lang="en-US" b="1" dirty="0">
                <a:solidFill>
                  <a:prstClr val="black"/>
                </a:solidFill>
                <a:cs typeface="Arial"/>
              </a:rPr>
              <a:t>ng</a:t>
            </a:r>
            <a:r>
              <a:rPr lang="en-US" b="1" spc="-55" dirty="0">
                <a:solidFill>
                  <a:prstClr val="black"/>
                </a:solidFill>
                <a:cs typeface="Arial"/>
              </a:rPr>
              <a:t> </a:t>
            </a:r>
            <a:r>
              <a:rPr lang="en-US" b="1" spc="-5" dirty="0">
                <a:solidFill>
                  <a:prstClr val="black"/>
                </a:solidFill>
                <a:cs typeface="Arial"/>
              </a:rPr>
              <a:t>E</a:t>
            </a:r>
            <a:r>
              <a:rPr lang="en-US" b="1" dirty="0">
                <a:solidFill>
                  <a:prstClr val="black"/>
                </a:solidFill>
                <a:cs typeface="Arial"/>
              </a:rPr>
              <a:t>qu</a:t>
            </a:r>
            <a:r>
              <a:rPr lang="en-US" b="1" spc="-10" dirty="0">
                <a:solidFill>
                  <a:prstClr val="black"/>
                </a:solidFill>
                <a:cs typeface="Arial"/>
              </a:rPr>
              <a:t>i</a:t>
            </a:r>
            <a:r>
              <a:rPr lang="en-US" b="1" dirty="0">
                <a:solidFill>
                  <a:prstClr val="black"/>
                </a:solidFill>
                <a:cs typeface="Arial"/>
              </a:rPr>
              <a:t>p</a:t>
            </a:r>
            <a:r>
              <a:rPr lang="en-US" b="1" spc="-10" dirty="0">
                <a:solidFill>
                  <a:prstClr val="black"/>
                </a:solidFill>
                <a:cs typeface="Arial"/>
              </a:rPr>
              <a:t>m</a:t>
            </a:r>
            <a:r>
              <a:rPr lang="en-US" b="1" dirty="0">
                <a:solidFill>
                  <a:prstClr val="black"/>
                </a:solidFill>
                <a:cs typeface="Arial"/>
              </a:rPr>
              <a:t>ent</a:t>
            </a:r>
            <a:r>
              <a:rPr lang="en-US" b="1" spc="-15" dirty="0">
                <a:solidFill>
                  <a:prstClr val="black"/>
                </a:solidFill>
                <a:cs typeface="Arial"/>
              </a:rPr>
              <a:t> </a:t>
            </a:r>
            <a:r>
              <a:rPr lang="en-US" b="1" dirty="0">
                <a:solidFill>
                  <a:prstClr val="black"/>
                </a:solidFill>
                <a:cs typeface="Arial"/>
              </a:rPr>
              <a:t>–</a:t>
            </a:r>
            <a:r>
              <a:rPr lang="en-US" b="1" spc="-5" dirty="0">
                <a:solidFill>
                  <a:prstClr val="black"/>
                </a:solidFill>
                <a:cs typeface="Arial"/>
              </a:rPr>
              <a:t> </a:t>
            </a:r>
            <a:r>
              <a:rPr lang="en-US" b="1" dirty="0">
                <a:solidFill>
                  <a:prstClr val="black"/>
                </a:solidFill>
                <a:cs typeface="Arial"/>
              </a:rPr>
              <a:t>more than</a:t>
            </a:r>
            <a:r>
              <a:rPr lang="en-US" b="1" spc="5" dirty="0">
                <a:solidFill>
                  <a:prstClr val="black"/>
                </a:solidFill>
                <a:cs typeface="Arial"/>
              </a:rPr>
              <a:t> </a:t>
            </a:r>
            <a:r>
              <a:rPr lang="en-US" b="1" dirty="0">
                <a:solidFill>
                  <a:prstClr val="black"/>
                </a:solidFill>
                <a:cs typeface="Arial"/>
              </a:rPr>
              <a:t>100</a:t>
            </a:r>
            <a:r>
              <a:rPr lang="en-US" b="1" spc="-15" dirty="0">
                <a:solidFill>
                  <a:prstClr val="black"/>
                </a:solidFill>
                <a:cs typeface="Arial"/>
              </a:rPr>
              <a:t> </a:t>
            </a:r>
            <a:r>
              <a:rPr lang="en-US" b="1" dirty="0">
                <a:solidFill>
                  <a:prstClr val="black"/>
                </a:solidFill>
                <a:cs typeface="Arial"/>
              </a:rPr>
              <a:t>brands </a:t>
            </a:r>
          </a:p>
          <a:p>
            <a:pPr marL="12700" marR="12700" algn="l">
              <a:lnSpc>
                <a:spcPct val="120000"/>
              </a:lnSpc>
              <a:spcAft>
                <a:spcPts val="800"/>
              </a:spcAft>
            </a:pPr>
            <a:r>
              <a:rPr lang="en-US" b="1" dirty="0">
                <a:solidFill>
                  <a:prstClr val="black"/>
                </a:solidFill>
                <a:cs typeface="Arial"/>
              </a:rPr>
              <a:t>Cloud Services</a:t>
            </a:r>
          </a:p>
          <a:p>
            <a:pPr marL="12700" marR="12700" algn="l">
              <a:lnSpc>
                <a:spcPct val="120000"/>
              </a:lnSpc>
              <a:spcAft>
                <a:spcPts val="800"/>
              </a:spcAft>
            </a:pPr>
            <a:r>
              <a:rPr lang="en-US" b="1" spc="-5" dirty="0">
                <a:solidFill>
                  <a:prstClr val="black"/>
                </a:solidFill>
                <a:cs typeface="Arial"/>
              </a:rPr>
              <a:t>P</a:t>
            </a:r>
            <a:r>
              <a:rPr lang="en-US" b="1" dirty="0">
                <a:solidFill>
                  <a:prstClr val="black"/>
                </a:solidFill>
                <a:cs typeface="Arial"/>
              </a:rPr>
              <a:t>r</a:t>
            </a:r>
            <a:r>
              <a:rPr lang="en-US" b="1" spc="-10" dirty="0">
                <a:solidFill>
                  <a:prstClr val="black"/>
                </a:solidFill>
                <a:cs typeface="Arial"/>
              </a:rPr>
              <a:t>i</a:t>
            </a:r>
            <a:r>
              <a:rPr lang="en-US" b="1" dirty="0">
                <a:solidFill>
                  <a:prstClr val="black"/>
                </a:solidFill>
                <a:cs typeface="Arial"/>
              </a:rPr>
              <a:t>nters</a:t>
            </a:r>
            <a:r>
              <a:rPr lang="en-US" b="1" spc="-40" dirty="0">
                <a:solidFill>
                  <a:prstClr val="black"/>
                </a:solidFill>
                <a:cs typeface="Arial"/>
              </a:rPr>
              <a:t> </a:t>
            </a:r>
            <a:r>
              <a:rPr lang="en-US" b="1" dirty="0">
                <a:solidFill>
                  <a:prstClr val="black"/>
                </a:solidFill>
                <a:cs typeface="Arial"/>
              </a:rPr>
              <a:t>–</a:t>
            </a:r>
            <a:r>
              <a:rPr lang="en-US" b="1" spc="-5" dirty="0">
                <a:solidFill>
                  <a:prstClr val="black"/>
                </a:solidFill>
                <a:cs typeface="Arial"/>
              </a:rPr>
              <a:t> </a:t>
            </a:r>
            <a:r>
              <a:rPr lang="en-US" b="1" dirty="0">
                <a:solidFill>
                  <a:prstClr val="black"/>
                </a:solidFill>
                <a:cs typeface="Arial"/>
              </a:rPr>
              <a:t>more than</a:t>
            </a:r>
            <a:r>
              <a:rPr lang="en-US" b="1" spc="5" dirty="0">
                <a:solidFill>
                  <a:prstClr val="black"/>
                </a:solidFill>
                <a:cs typeface="Arial"/>
              </a:rPr>
              <a:t> </a:t>
            </a:r>
            <a:r>
              <a:rPr lang="en-US" b="1" dirty="0">
                <a:solidFill>
                  <a:prstClr val="black"/>
                </a:solidFill>
                <a:cs typeface="Arial"/>
              </a:rPr>
              <a:t>25</a:t>
            </a:r>
            <a:r>
              <a:rPr lang="en-US" b="1" spc="-5" dirty="0">
                <a:solidFill>
                  <a:prstClr val="black"/>
                </a:solidFill>
                <a:cs typeface="Arial"/>
              </a:rPr>
              <a:t> </a:t>
            </a:r>
            <a:r>
              <a:rPr lang="en-US" b="1" dirty="0">
                <a:solidFill>
                  <a:prstClr val="black"/>
                </a:solidFill>
                <a:cs typeface="Arial"/>
              </a:rPr>
              <a:t>brands</a:t>
            </a:r>
            <a:endParaRPr lang="en-US" dirty="0">
              <a:solidFill>
                <a:prstClr val="black"/>
              </a:solidFill>
              <a:cs typeface="Arial"/>
            </a:endParaRPr>
          </a:p>
          <a:p>
            <a:pPr marL="12700" marR="280670" algn="l">
              <a:lnSpc>
                <a:spcPct val="120000"/>
              </a:lnSpc>
              <a:spcAft>
                <a:spcPts val="800"/>
              </a:spcAft>
            </a:pPr>
            <a:r>
              <a:rPr lang="en-US" b="1" spc="-5" dirty="0">
                <a:solidFill>
                  <a:prstClr val="black"/>
                </a:solidFill>
                <a:cs typeface="Arial"/>
              </a:rPr>
              <a:t>S</a:t>
            </a:r>
            <a:r>
              <a:rPr lang="en-US" b="1" dirty="0">
                <a:solidFill>
                  <a:prstClr val="black"/>
                </a:solidFill>
                <a:cs typeface="Arial"/>
              </a:rPr>
              <a:t>ur</a:t>
            </a:r>
            <a:r>
              <a:rPr lang="en-US" b="1" spc="-25" dirty="0">
                <a:solidFill>
                  <a:prstClr val="black"/>
                </a:solidFill>
                <a:cs typeface="Arial"/>
              </a:rPr>
              <a:t>v</a:t>
            </a:r>
            <a:r>
              <a:rPr lang="en-US" b="1" dirty="0">
                <a:solidFill>
                  <a:prstClr val="black"/>
                </a:solidFill>
                <a:cs typeface="Arial"/>
              </a:rPr>
              <a:t>e</a:t>
            </a:r>
            <a:r>
              <a:rPr lang="en-US" b="1" spc="-10" dirty="0">
                <a:solidFill>
                  <a:prstClr val="black"/>
                </a:solidFill>
                <a:cs typeface="Arial"/>
              </a:rPr>
              <a:t>ill</a:t>
            </a:r>
            <a:r>
              <a:rPr lang="en-US" b="1" dirty="0">
                <a:solidFill>
                  <a:prstClr val="black"/>
                </a:solidFill>
                <a:cs typeface="Arial"/>
              </a:rPr>
              <a:t>ance</a:t>
            </a:r>
            <a:r>
              <a:rPr lang="en-US" b="1" spc="-15" dirty="0">
                <a:solidFill>
                  <a:prstClr val="black"/>
                </a:solidFill>
                <a:cs typeface="Arial"/>
              </a:rPr>
              <a:t> </a:t>
            </a:r>
            <a:r>
              <a:rPr lang="en-US" b="1" spc="5" dirty="0">
                <a:solidFill>
                  <a:prstClr val="black"/>
                </a:solidFill>
                <a:cs typeface="Arial"/>
              </a:rPr>
              <a:t>C</a:t>
            </a:r>
            <a:r>
              <a:rPr lang="en-US" b="1" dirty="0">
                <a:solidFill>
                  <a:prstClr val="black"/>
                </a:solidFill>
                <a:cs typeface="Arial"/>
              </a:rPr>
              <a:t>a</a:t>
            </a:r>
            <a:r>
              <a:rPr lang="en-US" b="1" spc="-10" dirty="0">
                <a:solidFill>
                  <a:prstClr val="black"/>
                </a:solidFill>
                <a:cs typeface="Arial"/>
              </a:rPr>
              <a:t>m</a:t>
            </a:r>
            <a:r>
              <a:rPr lang="en-US" b="1" dirty="0">
                <a:solidFill>
                  <a:prstClr val="black"/>
                </a:solidFill>
                <a:cs typeface="Arial"/>
              </a:rPr>
              <a:t>eras</a:t>
            </a:r>
            <a:r>
              <a:rPr lang="en-US" b="1" spc="-25" dirty="0">
                <a:solidFill>
                  <a:prstClr val="black"/>
                </a:solidFill>
                <a:cs typeface="Arial"/>
              </a:rPr>
              <a:t> </a:t>
            </a:r>
            <a:r>
              <a:rPr lang="en-US" b="1" dirty="0">
                <a:solidFill>
                  <a:prstClr val="black"/>
                </a:solidFill>
                <a:cs typeface="Arial"/>
              </a:rPr>
              <a:t>–</a:t>
            </a:r>
            <a:r>
              <a:rPr lang="en-US" b="1" spc="-5" dirty="0">
                <a:solidFill>
                  <a:prstClr val="black"/>
                </a:solidFill>
                <a:cs typeface="Arial"/>
              </a:rPr>
              <a:t> </a:t>
            </a:r>
            <a:r>
              <a:rPr lang="en-US" b="1" dirty="0">
                <a:solidFill>
                  <a:prstClr val="black"/>
                </a:solidFill>
                <a:cs typeface="Arial"/>
              </a:rPr>
              <a:t>more than</a:t>
            </a:r>
            <a:r>
              <a:rPr lang="en-US" b="1" spc="5" dirty="0">
                <a:solidFill>
                  <a:prstClr val="black"/>
                </a:solidFill>
                <a:cs typeface="Arial"/>
              </a:rPr>
              <a:t> </a:t>
            </a:r>
            <a:r>
              <a:rPr lang="en-US" b="1" dirty="0">
                <a:solidFill>
                  <a:prstClr val="black"/>
                </a:solidFill>
                <a:cs typeface="Arial"/>
              </a:rPr>
              <a:t>60</a:t>
            </a:r>
            <a:r>
              <a:rPr lang="en-US" b="1" spc="-15" dirty="0">
                <a:solidFill>
                  <a:prstClr val="black"/>
                </a:solidFill>
                <a:cs typeface="Arial"/>
              </a:rPr>
              <a:t> </a:t>
            </a:r>
            <a:r>
              <a:rPr lang="en-US" b="1" dirty="0">
                <a:solidFill>
                  <a:prstClr val="black"/>
                </a:solidFill>
                <a:cs typeface="Arial"/>
              </a:rPr>
              <a:t>brands </a:t>
            </a:r>
          </a:p>
          <a:p>
            <a:pPr marL="12700" marR="280670" algn="l">
              <a:lnSpc>
                <a:spcPct val="120000"/>
              </a:lnSpc>
              <a:spcAft>
                <a:spcPts val="800"/>
              </a:spcAft>
            </a:pPr>
            <a:r>
              <a:rPr lang="en-US" b="1" dirty="0">
                <a:solidFill>
                  <a:prstClr val="black"/>
                </a:solidFill>
                <a:cs typeface="Arial"/>
              </a:rPr>
              <a:t>Data</a:t>
            </a:r>
            <a:r>
              <a:rPr lang="en-US" b="1" spc="-40" dirty="0">
                <a:solidFill>
                  <a:prstClr val="black"/>
                </a:solidFill>
                <a:cs typeface="Arial"/>
              </a:rPr>
              <a:t> </a:t>
            </a:r>
            <a:r>
              <a:rPr lang="en-US" b="1" spc="-5" dirty="0">
                <a:solidFill>
                  <a:prstClr val="black"/>
                </a:solidFill>
                <a:cs typeface="Arial"/>
              </a:rPr>
              <a:t>S</a:t>
            </a:r>
            <a:r>
              <a:rPr lang="en-US" b="1" dirty="0">
                <a:solidFill>
                  <a:prstClr val="black"/>
                </a:solidFill>
                <a:cs typeface="Arial"/>
              </a:rPr>
              <a:t>torage</a:t>
            </a:r>
            <a:r>
              <a:rPr lang="en-US" b="1" spc="-15" dirty="0">
                <a:solidFill>
                  <a:prstClr val="black"/>
                </a:solidFill>
                <a:cs typeface="Arial"/>
              </a:rPr>
              <a:t> </a:t>
            </a:r>
            <a:r>
              <a:rPr lang="en-US" b="1" dirty="0">
                <a:solidFill>
                  <a:prstClr val="black"/>
                </a:solidFill>
                <a:cs typeface="Arial"/>
              </a:rPr>
              <a:t>–</a:t>
            </a:r>
            <a:r>
              <a:rPr lang="en-US" b="1" spc="-5" dirty="0">
                <a:solidFill>
                  <a:prstClr val="black"/>
                </a:solidFill>
                <a:cs typeface="Arial"/>
              </a:rPr>
              <a:t> </a:t>
            </a:r>
            <a:r>
              <a:rPr lang="en-US" b="1" dirty="0">
                <a:solidFill>
                  <a:prstClr val="black"/>
                </a:solidFill>
                <a:cs typeface="Arial"/>
              </a:rPr>
              <a:t>more than</a:t>
            </a:r>
            <a:r>
              <a:rPr lang="en-US" b="1" spc="5" dirty="0">
                <a:solidFill>
                  <a:prstClr val="black"/>
                </a:solidFill>
                <a:cs typeface="Arial"/>
              </a:rPr>
              <a:t> </a:t>
            </a:r>
            <a:r>
              <a:rPr lang="en-US" b="1" dirty="0">
                <a:solidFill>
                  <a:prstClr val="black"/>
                </a:solidFill>
                <a:cs typeface="Arial"/>
              </a:rPr>
              <a:t>20</a:t>
            </a:r>
            <a:r>
              <a:rPr lang="en-US" b="1" spc="-5" dirty="0">
                <a:solidFill>
                  <a:prstClr val="black"/>
                </a:solidFill>
                <a:cs typeface="Arial"/>
              </a:rPr>
              <a:t> </a:t>
            </a:r>
            <a:r>
              <a:rPr lang="en-US" b="1" dirty="0">
                <a:solidFill>
                  <a:prstClr val="black"/>
                </a:solidFill>
                <a:cs typeface="Arial"/>
              </a:rPr>
              <a:t>brands</a:t>
            </a:r>
            <a:endParaRPr lang="en-US" dirty="0">
              <a:solidFill>
                <a:prstClr val="black"/>
              </a:solidFill>
              <a:cs typeface="Arial"/>
            </a:endParaRPr>
          </a:p>
          <a:p>
            <a:pPr marL="12700" marR="2593975" algn="l">
              <a:lnSpc>
                <a:spcPct val="120000"/>
              </a:lnSpc>
              <a:spcAft>
                <a:spcPts val="800"/>
              </a:spcAft>
            </a:pPr>
            <a:r>
              <a:rPr lang="en-US" b="1" spc="5" dirty="0">
                <a:solidFill>
                  <a:prstClr val="black"/>
                </a:solidFill>
                <a:cs typeface="Arial"/>
              </a:rPr>
              <a:t>D</a:t>
            </a:r>
            <a:r>
              <a:rPr lang="en-US" b="1" spc="-10" dirty="0">
                <a:solidFill>
                  <a:prstClr val="black"/>
                </a:solidFill>
                <a:cs typeface="Arial"/>
              </a:rPr>
              <a:t>i</a:t>
            </a:r>
            <a:r>
              <a:rPr lang="en-US" b="1" dirty="0">
                <a:solidFill>
                  <a:prstClr val="black"/>
                </a:solidFill>
                <a:cs typeface="Arial"/>
              </a:rPr>
              <a:t>g</a:t>
            </a:r>
            <a:r>
              <a:rPr lang="en-US" b="1" spc="-10" dirty="0">
                <a:solidFill>
                  <a:prstClr val="black"/>
                </a:solidFill>
                <a:cs typeface="Arial"/>
              </a:rPr>
              <a:t>i</a:t>
            </a:r>
            <a:r>
              <a:rPr lang="en-US" b="1" dirty="0">
                <a:solidFill>
                  <a:prstClr val="black"/>
                </a:solidFill>
                <a:cs typeface="Arial"/>
              </a:rPr>
              <a:t>tal</a:t>
            </a:r>
            <a:r>
              <a:rPr lang="en-US" b="1" spc="-50" dirty="0">
                <a:solidFill>
                  <a:prstClr val="black"/>
                </a:solidFill>
                <a:cs typeface="Arial"/>
              </a:rPr>
              <a:t> </a:t>
            </a:r>
            <a:r>
              <a:rPr lang="en-US" b="1" spc="-5" dirty="0">
                <a:solidFill>
                  <a:prstClr val="black"/>
                </a:solidFill>
                <a:cs typeface="Arial"/>
              </a:rPr>
              <a:t>P</a:t>
            </a:r>
            <a:r>
              <a:rPr lang="en-US" b="1" dirty="0">
                <a:solidFill>
                  <a:prstClr val="black"/>
                </a:solidFill>
                <a:cs typeface="Arial"/>
              </a:rPr>
              <a:t>hotography </a:t>
            </a:r>
            <a:r>
              <a:rPr lang="en-US" b="1" spc="-5" dirty="0">
                <a:solidFill>
                  <a:prstClr val="black"/>
                </a:solidFill>
                <a:cs typeface="Arial"/>
              </a:rPr>
              <a:t>P</a:t>
            </a:r>
            <a:r>
              <a:rPr lang="en-US" b="1" dirty="0">
                <a:solidFill>
                  <a:prstClr val="black"/>
                </a:solidFill>
                <a:cs typeface="Arial"/>
              </a:rPr>
              <a:t>ro</a:t>
            </a:r>
            <a:r>
              <a:rPr lang="en-US" b="1" spc="-10" dirty="0">
                <a:solidFill>
                  <a:prstClr val="black"/>
                </a:solidFill>
                <a:cs typeface="Arial"/>
              </a:rPr>
              <a:t>j</a:t>
            </a:r>
            <a:r>
              <a:rPr lang="en-US" b="1" dirty="0">
                <a:solidFill>
                  <a:prstClr val="black"/>
                </a:solidFill>
                <a:cs typeface="Arial"/>
              </a:rPr>
              <a:t>ectors</a:t>
            </a:r>
            <a:endParaRPr lang="en-US" dirty="0">
              <a:solidFill>
                <a:prstClr val="black"/>
              </a:solidFill>
              <a:cs typeface="Arial"/>
            </a:endParaRPr>
          </a:p>
          <a:p>
            <a:pPr marL="12700" marR="1184910" algn="l">
              <a:lnSpc>
                <a:spcPct val="120000"/>
              </a:lnSpc>
              <a:spcAft>
                <a:spcPts val="800"/>
              </a:spcAft>
            </a:pPr>
            <a:r>
              <a:rPr lang="en-US" b="1" spc="-5" dirty="0">
                <a:solidFill>
                  <a:prstClr val="black"/>
                </a:solidFill>
                <a:cs typeface="Arial"/>
              </a:rPr>
              <a:t>S</a:t>
            </a:r>
            <a:r>
              <a:rPr lang="en-US" b="1" dirty="0">
                <a:solidFill>
                  <a:prstClr val="black"/>
                </a:solidFill>
                <a:cs typeface="Arial"/>
              </a:rPr>
              <a:t>ecur</a:t>
            </a:r>
            <a:r>
              <a:rPr lang="en-US" b="1" spc="-10" dirty="0">
                <a:solidFill>
                  <a:prstClr val="black"/>
                </a:solidFill>
                <a:cs typeface="Arial"/>
              </a:rPr>
              <a:t>i</a:t>
            </a:r>
            <a:r>
              <a:rPr lang="en-US" b="1" dirty="0">
                <a:solidFill>
                  <a:prstClr val="black"/>
                </a:solidFill>
                <a:cs typeface="Arial"/>
              </a:rPr>
              <a:t>ty</a:t>
            </a:r>
            <a:r>
              <a:rPr lang="en-US" b="1" spc="-40" dirty="0">
                <a:solidFill>
                  <a:prstClr val="black"/>
                </a:solidFill>
                <a:cs typeface="Arial"/>
              </a:rPr>
              <a:t> </a:t>
            </a:r>
            <a:r>
              <a:rPr lang="en-US" b="1" spc="-5" dirty="0">
                <a:solidFill>
                  <a:prstClr val="black"/>
                </a:solidFill>
                <a:cs typeface="Arial"/>
              </a:rPr>
              <a:t>P</a:t>
            </a:r>
            <a:r>
              <a:rPr lang="en-US" b="1" dirty="0">
                <a:solidFill>
                  <a:prstClr val="black"/>
                </a:solidFill>
                <a:cs typeface="Arial"/>
              </a:rPr>
              <a:t>roducts </a:t>
            </a:r>
            <a:r>
              <a:rPr lang="en-US" b="1" spc="-5" dirty="0">
                <a:solidFill>
                  <a:prstClr val="black"/>
                </a:solidFill>
                <a:cs typeface="Arial"/>
              </a:rPr>
              <a:t>V</a:t>
            </a:r>
            <a:r>
              <a:rPr lang="en-US" b="1" spc="-10" dirty="0">
                <a:solidFill>
                  <a:prstClr val="black"/>
                </a:solidFill>
                <a:cs typeface="Arial"/>
              </a:rPr>
              <a:t>i</a:t>
            </a:r>
            <a:r>
              <a:rPr lang="en-US" b="1" dirty="0">
                <a:solidFill>
                  <a:prstClr val="black"/>
                </a:solidFill>
                <a:cs typeface="Arial"/>
              </a:rPr>
              <a:t>deoconferenc</a:t>
            </a:r>
            <a:r>
              <a:rPr lang="en-US" b="1" spc="-10" dirty="0">
                <a:solidFill>
                  <a:prstClr val="black"/>
                </a:solidFill>
                <a:cs typeface="Arial"/>
              </a:rPr>
              <a:t>i</a:t>
            </a:r>
            <a:r>
              <a:rPr lang="en-US" b="1" dirty="0">
                <a:solidFill>
                  <a:prstClr val="black"/>
                </a:solidFill>
                <a:cs typeface="Arial"/>
              </a:rPr>
              <a:t>ng</a:t>
            </a:r>
            <a:r>
              <a:rPr lang="en-US" b="1" spc="-45" dirty="0">
                <a:solidFill>
                  <a:prstClr val="black"/>
                </a:solidFill>
                <a:cs typeface="Arial"/>
              </a:rPr>
              <a:t> </a:t>
            </a:r>
            <a:r>
              <a:rPr lang="en-US" b="1" spc="-5" dirty="0">
                <a:solidFill>
                  <a:prstClr val="black"/>
                </a:solidFill>
                <a:cs typeface="Arial"/>
              </a:rPr>
              <a:t>E</a:t>
            </a:r>
            <a:r>
              <a:rPr lang="en-US" b="1" dirty="0">
                <a:solidFill>
                  <a:prstClr val="black"/>
                </a:solidFill>
                <a:cs typeface="Arial"/>
              </a:rPr>
              <a:t>qu</a:t>
            </a:r>
            <a:r>
              <a:rPr lang="en-US" b="1" spc="-10" dirty="0">
                <a:solidFill>
                  <a:prstClr val="black"/>
                </a:solidFill>
                <a:cs typeface="Arial"/>
              </a:rPr>
              <a:t>i</a:t>
            </a:r>
            <a:r>
              <a:rPr lang="en-US" b="1" dirty="0">
                <a:solidFill>
                  <a:prstClr val="black"/>
                </a:solidFill>
                <a:cs typeface="Arial"/>
              </a:rPr>
              <a:t>p</a:t>
            </a:r>
            <a:r>
              <a:rPr lang="en-US" b="1" spc="-10" dirty="0">
                <a:solidFill>
                  <a:prstClr val="black"/>
                </a:solidFill>
                <a:cs typeface="Arial"/>
              </a:rPr>
              <a:t>m</a:t>
            </a:r>
            <a:r>
              <a:rPr lang="en-US" b="1" dirty="0">
                <a:solidFill>
                  <a:prstClr val="black"/>
                </a:solidFill>
                <a:cs typeface="Arial"/>
              </a:rPr>
              <a:t>ent </a:t>
            </a:r>
            <a:r>
              <a:rPr lang="en-US" b="1" spc="5" dirty="0">
                <a:solidFill>
                  <a:prstClr val="black"/>
                </a:solidFill>
                <a:cs typeface="Arial"/>
              </a:rPr>
              <a:t>C</a:t>
            </a:r>
            <a:r>
              <a:rPr lang="en-US" b="1" spc="-10" dirty="0">
                <a:solidFill>
                  <a:prstClr val="black"/>
                </a:solidFill>
                <a:cs typeface="Arial"/>
              </a:rPr>
              <a:t>l</a:t>
            </a:r>
            <a:r>
              <a:rPr lang="en-US" b="1" dirty="0">
                <a:solidFill>
                  <a:prstClr val="black"/>
                </a:solidFill>
                <a:cs typeface="Arial"/>
              </a:rPr>
              <a:t>assroom</a:t>
            </a:r>
            <a:r>
              <a:rPr lang="en-US" b="1" spc="-50" dirty="0">
                <a:solidFill>
                  <a:prstClr val="black"/>
                </a:solidFill>
                <a:cs typeface="Arial"/>
              </a:rPr>
              <a:t> </a:t>
            </a:r>
            <a:r>
              <a:rPr lang="en-US" b="1" spc="-10" dirty="0">
                <a:solidFill>
                  <a:prstClr val="black"/>
                </a:solidFill>
                <a:cs typeface="Arial"/>
              </a:rPr>
              <a:t>I</a:t>
            </a:r>
            <a:r>
              <a:rPr lang="en-US" b="1" dirty="0">
                <a:solidFill>
                  <a:prstClr val="black"/>
                </a:solidFill>
                <a:cs typeface="Arial"/>
              </a:rPr>
              <a:t>nteract</a:t>
            </a:r>
            <a:r>
              <a:rPr lang="en-US" b="1" spc="-10" dirty="0">
                <a:solidFill>
                  <a:prstClr val="black"/>
                </a:solidFill>
                <a:cs typeface="Arial"/>
              </a:rPr>
              <a:t>i</a:t>
            </a:r>
            <a:r>
              <a:rPr lang="en-US" b="1" spc="-25" dirty="0">
                <a:solidFill>
                  <a:prstClr val="black"/>
                </a:solidFill>
                <a:cs typeface="Arial"/>
              </a:rPr>
              <a:t>v</a:t>
            </a:r>
            <a:r>
              <a:rPr lang="en-US" b="1" dirty="0">
                <a:solidFill>
                  <a:prstClr val="black"/>
                </a:solidFill>
                <a:cs typeface="Arial"/>
              </a:rPr>
              <a:t>e</a:t>
            </a:r>
            <a:r>
              <a:rPr lang="en-US" b="1" spc="-30" dirty="0">
                <a:solidFill>
                  <a:prstClr val="black"/>
                </a:solidFill>
                <a:cs typeface="Arial"/>
              </a:rPr>
              <a:t> </a:t>
            </a:r>
            <a:r>
              <a:rPr lang="en-US" b="1" spc="-5" dirty="0">
                <a:solidFill>
                  <a:prstClr val="black"/>
                </a:solidFill>
                <a:cs typeface="Arial"/>
              </a:rPr>
              <a:t>P</a:t>
            </a:r>
            <a:r>
              <a:rPr lang="en-US" b="1" dirty="0">
                <a:solidFill>
                  <a:prstClr val="black"/>
                </a:solidFill>
                <a:cs typeface="Arial"/>
              </a:rPr>
              <a:t>roducts</a:t>
            </a:r>
            <a:endParaRPr lang="en-US" dirty="0">
              <a:solidFill>
                <a:prstClr val="black"/>
              </a:solidFill>
              <a:cs typeface="Arial"/>
            </a:endParaRPr>
          </a:p>
          <a:p>
            <a:pPr marL="0" indent="0">
              <a:buNone/>
            </a:pPr>
            <a:endParaRPr lang="en-US" dirty="0"/>
          </a:p>
        </p:txBody>
      </p:sp>
    </p:spTree>
    <p:extLst>
      <p:ext uri="{BB962C8B-B14F-4D97-AF65-F5344CB8AC3E}">
        <p14:creationId xmlns:p14="http://schemas.microsoft.com/office/powerpoint/2010/main" val="3892187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0565" y="154057"/>
            <a:ext cx="8042330" cy="457200"/>
          </a:xfrm>
        </p:spPr>
        <p:txBody>
          <a:bodyPr>
            <a:normAutofit fontScale="90000"/>
          </a:bodyPr>
          <a:lstStyle/>
          <a:p>
            <a:r>
              <a:rPr lang="en-US" dirty="0"/>
              <a:t>IT Staffing Services</a:t>
            </a:r>
          </a:p>
        </p:txBody>
      </p:sp>
      <p:sp>
        <p:nvSpPr>
          <p:cNvPr id="3" name="Content Placeholder 2"/>
          <p:cNvSpPr>
            <a:spLocks noGrp="1"/>
          </p:cNvSpPr>
          <p:nvPr>
            <p:ph sz="half" idx="1"/>
          </p:nvPr>
        </p:nvSpPr>
        <p:spPr/>
        <p:txBody>
          <a:bodyPr>
            <a:normAutofit fontScale="70000" lnSpcReduction="20000"/>
          </a:bodyPr>
          <a:lstStyle/>
          <a:p>
            <a:pPr marL="248920">
              <a:lnSpc>
                <a:spcPct val="120000"/>
              </a:lnSpc>
              <a:spcBef>
                <a:spcPts val="800"/>
              </a:spcBef>
              <a:spcAft>
                <a:spcPts val="800"/>
              </a:spcAft>
            </a:pPr>
            <a:r>
              <a:rPr lang="en-US" sz="4300" b="1" spc="-15" dirty="0">
                <a:solidFill>
                  <a:prstClr val="black"/>
                </a:solidFill>
                <a:cs typeface="Arial" panose="020B0604020202020204" pitchFamily="34" charset="0"/>
              </a:rPr>
              <a:t>De</a:t>
            </a:r>
            <a:r>
              <a:rPr lang="en-US" sz="4300" b="1" spc="-50" dirty="0">
                <a:solidFill>
                  <a:prstClr val="black"/>
                </a:solidFill>
                <a:cs typeface="Arial" panose="020B0604020202020204" pitchFamily="34" charset="0"/>
              </a:rPr>
              <a:t>v</a:t>
            </a:r>
            <a:r>
              <a:rPr lang="en-US" sz="4300" b="1" spc="-10" dirty="0">
                <a:solidFill>
                  <a:prstClr val="black"/>
                </a:solidFill>
                <a:cs typeface="Arial" panose="020B0604020202020204" pitchFamily="34" charset="0"/>
              </a:rPr>
              <a:t>el</a:t>
            </a:r>
            <a:r>
              <a:rPr lang="en-US" sz="4300" b="1" spc="-15" dirty="0">
                <a:solidFill>
                  <a:prstClr val="black"/>
                </a:solidFill>
                <a:cs typeface="Arial" panose="020B0604020202020204" pitchFamily="34" charset="0"/>
              </a:rPr>
              <a:t>op</a:t>
            </a:r>
            <a:r>
              <a:rPr lang="en-US" sz="4300" b="1" spc="-10" dirty="0">
                <a:solidFill>
                  <a:prstClr val="black"/>
                </a:solidFill>
                <a:cs typeface="Arial" panose="020B0604020202020204" pitchFamily="34" charset="0"/>
              </a:rPr>
              <a:t>er</a:t>
            </a:r>
            <a:r>
              <a:rPr lang="en-US" sz="4300" b="1" spc="35" dirty="0">
                <a:solidFill>
                  <a:prstClr val="black"/>
                </a:solidFill>
                <a:cs typeface="Arial" panose="020B0604020202020204" pitchFamily="34" charset="0"/>
              </a:rPr>
              <a:t> </a:t>
            </a:r>
            <a:r>
              <a:rPr lang="en-US" sz="4300" b="1" spc="-65" dirty="0">
                <a:solidFill>
                  <a:prstClr val="black"/>
                </a:solidFill>
                <a:cs typeface="Arial" panose="020B0604020202020204" pitchFamily="34" charset="0"/>
              </a:rPr>
              <a:t>A</a:t>
            </a:r>
            <a:r>
              <a:rPr lang="en-US" sz="4300" b="1" spc="-15" dirty="0">
                <a:solidFill>
                  <a:prstClr val="black"/>
                </a:solidFill>
                <a:cs typeface="Arial" panose="020B0604020202020204" pitchFamily="34" charset="0"/>
              </a:rPr>
              <a:t>n</a:t>
            </a:r>
            <a:r>
              <a:rPr lang="en-US" sz="4300" b="1" dirty="0">
                <a:solidFill>
                  <a:prstClr val="black"/>
                </a:solidFill>
                <a:cs typeface="Arial" panose="020B0604020202020204" pitchFamily="34" charset="0"/>
              </a:rPr>
              <a:t>a</a:t>
            </a:r>
            <a:r>
              <a:rPr lang="en-US" sz="4300" b="1" spc="5" dirty="0">
                <a:solidFill>
                  <a:prstClr val="black"/>
                </a:solidFill>
                <a:cs typeface="Arial" panose="020B0604020202020204" pitchFamily="34" charset="0"/>
              </a:rPr>
              <a:t>l</a:t>
            </a:r>
            <a:r>
              <a:rPr lang="en-US" sz="4300" b="1" spc="-25" dirty="0">
                <a:solidFill>
                  <a:prstClr val="black"/>
                </a:solidFill>
                <a:cs typeface="Arial" panose="020B0604020202020204" pitchFamily="34" charset="0"/>
              </a:rPr>
              <a:t>y</a:t>
            </a:r>
            <a:r>
              <a:rPr lang="en-US" sz="4300" b="1" dirty="0">
                <a:solidFill>
                  <a:prstClr val="black"/>
                </a:solidFill>
                <a:cs typeface="Arial" panose="020B0604020202020204" pitchFamily="34" charset="0"/>
              </a:rPr>
              <a:t>s</a:t>
            </a:r>
            <a:r>
              <a:rPr lang="en-US" sz="4300" b="1" spc="-10" dirty="0">
                <a:solidFill>
                  <a:prstClr val="black"/>
                </a:solidFill>
                <a:cs typeface="Arial" panose="020B0604020202020204" pitchFamily="34" charset="0"/>
              </a:rPr>
              <a:t>t</a:t>
            </a:r>
          </a:p>
          <a:p>
            <a:pPr marL="248920">
              <a:lnSpc>
                <a:spcPct val="120000"/>
              </a:lnSpc>
              <a:spcBef>
                <a:spcPts val="800"/>
              </a:spcBef>
              <a:spcAft>
                <a:spcPts val="800"/>
              </a:spcAft>
            </a:pPr>
            <a:r>
              <a:rPr lang="en-US" sz="4300" b="1" spc="-15" dirty="0">
                <a:solidFill>
                  <a:prstClr val="black"/>
                </a:solidFill>
                <a:cs typeface="Arial" panose="020B0604020202020204" pitchFamily="34" charset="0"/>
              </a:rPr>
              <a:t>De</a:t>
            </a:r>
            <a:r>
              <a:rPr lang="en-US" sz="4300" b="1" spc="-50" dirty="0">
                <a:solidFill>
                  <a:prstClr val="black"/>
                </a:solidFill>
                <a:cs typeface="Arial" panose="020B0604020202020204" pitchFamily="34" charset="0"/>
              </a:rPr>
              <a:t>v</a:t>
            </a:r>
            <a:r>
              <a:rPr lang="en-US" sz="4300" b="1" spc="-10" dirty="0">
                <a:solidFill>
                  <a:prstClr val="black"/>
                </a:solidFill>
                <a:cs typeface="Arial" panose="020B0604020202020204" pitchFamily="34" charset="0"/>
              </a:rPr>
              <a:t>el</a:t>
            </a:r>
            <a:r>
              <a:rPr lang="en-US" sz="4300" b="1" spc="-15" dirty="0">
                <a:solidFill>
                  <a:prstClr val="black"/>
                </a:solidFill>
                <a:cs typeface="Arial" panose="020B0604020202020204" pitchFamily="34" charset="0"/>
              </a:rPr>
              <a:t>op</a:t>
            </a:r>
            <a:r>
              <a:rPr lang="en-US" sz="4300" b="1" spc="-10" dirty="0">
                <a:solidFill>
                  <a:prstClr val="black"/>
                </a:solidFill>
                <a:cs typeface="Arial" panose="020B0604020202020204" pitchFamily="34" charset="0"/>
              </a:rPr>
              <a:t>er</a:t>
            </a:r>
            <a:endParaRPr lang="en-US" sz="4300" dirty="0">
              <a:solidFill>
                <a:prstClr val="black"/>
              </a:solidFill>
              <a:cs typeface="Arial" panose="020B0604020202020204" pitchFamily="34" charset="0"/>
            </a:endParaRPr>
          </a:p>
          <a:p>
            <a:pPr marL="248920">
              <a:lnSpc>
                <a:spcPct val="120000"/>
              </a:lnSpc>
              <a:spcBef>
                <a:spcPts val="800"/>
              </a:spcBef>
              <a:spcAft>
                <a:spcPts val="800"/>
              </a:spcAft>
            </a:pPr>
            <a:r>
              <a:rPr lang="en-US" sz="4300" b="1" spc="-15" dirty="0">
                <a:solidFill>
                  <a:prstClr val="black"/>
                </a:solidFill>
                <a:cs typeface="Arial" panose="020B0604020202020204" pitchFamily="34" charset="0"/>
              </a:rPr>
              <a:t>Soft</a:t>
            </a:r>
            <a:r>
              <a:rPr lang="en-US" sz="4300" b="1" spc="25" dirty="0">
                <a:solidFill>
                  <a:prstClr val="black"/>
                </a:solidFill>
                <a:cs typeface="Arial" panose="020B0604020202020204" pitchFamily="34" charset="0"/>
              </a:rPr>
              <a:t>w</a:t>
            </a:r>
            <a:r>
              <a:rPr lang="en-US" sz="4300" b="1" spc="-10" dirty="0">
                <a:solidFill>
                  <a:prstClr val="black"/>
                </a:solidFill>
                <a:cs typeface="Arial" panose="020B0604020202020204" pitchFamily="34" charset="0"/>
              </a:rPr>
              <a:t>are</a:t>
            </a:r>
            <a:r>
              <a:rPr lang="en-US" sz="4300" b="1" spc="-25" dirty="0">
                <a:solidFill>
                  <a:prstClr val="black"/>
                </a:solidFill>
                <a:cs typeface="Arial" panose="020B0604020202020204" pitchFamily="34" charset="0"/>
              </a:rPr>
              <a:t> </a:t>
            </a:r>
            <a:r>
              <a:rPr lang="en-US" sz="4300" b="1" spc="-15" dirty="0">
                <a:solidFill>
                  <a:prstClr val="black"/>
                </a:solidFill>
                <a:cs typeface="Arial" panose="020B0604020202020204" pitchFamily="34" charset="0"/>
              </a:rPr>
              <a:t>T</a:t>
            </a:r>
            <a:r>
              <a:rPr lang="en-US" sz="4300" b="1" spc="-10" dirty="0">
                <a:solidFill>
                  <a:prstClr val="black"/>
                </a:solidFill>
                <a:cs typeface="Arial" panose="020B0604020202020204" pitchFamily="34" charset="0"/>
              </a:rPr>
              <a:t>est</a:t>
            </a:r>
            <a:r>
              <a:rPr lang="en-US" sz="4300" b="1" spc="5" dirty="0">
                <a:solidFill>
                  <a:prstClr val="black"/>
                </a:solidFill>
                <a:cs typeface="Arial" panose="020B0604020202020204" pitchFamily="34" charset="0"/>
              </a:rPr>
              <a:t> </a:t>
            </a:r>
            <a:r>
              <a:rPr lang="en-US" sz="4300" b="1" spc="-55" dirty="0">
                <a:solidFill>
                  <a:prstClr val="black"/>
                </a:solidFill>
                <a:cs typeface="Arial" panose="020B0604020202020204" pitchFamily="34" charset="0"/>
              </a:rPr>
              <a:t>A</a:t>
            </a:r>
            <a:r>
              <a:rPr lang="en-US" sz="4300" b="1" spc="-15" dirty="0">
                <a:solidFill>
                  <a:prstClr val="black"/>
                </a:solidFill>
                <a:cs typeface="Arial" panose="020B0604020202020204" pitchFamily="34" charset="0"/>
              </a:rPr>
              <a:t>n</a:t>
            </a:r>
            <a:r>
              <a:rPr lang="en-US" sz="4300" b="1" spc="-10" dirty="0">
                <a:solidFill>
                  <a:prstClr val="black"/>
                </a:solidFill>
                <a:cs typeface="Arial" panose="020B0604020202020204" pitchFamily="34" charset="0"/>
              </a:rPr>
              <a:t>a</a:t>
            </a:r>
            <a:r>
              <a:rPr lang="en-US" sz="4300" b="1" spc="5" dirty="0">
                <a:solidFill>
                  <a:prstClr val="black"/>
                </a:solidFill>
                <a:cs typeface="Arial" panose="020B0604020202020204" pitchFamily="34" charset="0"/>
              </a:rPr>
              <a:t>l</a:t>
            </a:r>
            <a:r>
              <a:rPr lang="en-US" sz="4300" b="1" spc="-25" dirty="0">
                <a:solidFill>
                  <a:prstClr val="black"/>
                </a:solidFill>
                <a:cs typeface="Arial" panose="020B0604020202020204" pitchFamily="34" charset="0"/>
              </a:rPr>
              <a:t>y</a:t>
            </a:r>
            <a:r>
              <a:rPr lang="en-US" sz="4300" b="1" dirty="0">
                <a:solidFill>
                  <a:prstClr val="black"/>
                </a:solidFill>
                <a:cs typeface="Arial" panose="020B0604020202020204" pitchFamily="34" charset="0"/>
              </a:rPr>
              <a:t>s</a:t>
            </a:r>
            <a:r>
              <a:rPr lang="en-US" sz="4300" b="1" spc="-10" dirty="0">
                <a:solidFill>
                  <a:prstClr val="black"/>
                </a:solidFill>
                <a:cs typeface="Arial" panose="020B0604020202020204" pitchFamily="34" charset="0"/>
              </a:rPr>
              <a:t>t</a:t>
            </a:r>
            <a:endParaRPr lang="en-US" sz="4300" dirty="0">
              <a:solidFill>
                <a:prstClr val="black"/>
              </a:solidFill>
              <a:cs typeface="Arial" panose="020B0604020202020204" pitchFamily="34" charset="0"/>
            </a:endParaRPr>
          </a:p>
          <a:p>
            <a:pPr marL="248920">
              <a:lnSpc>
                <a:spcPct val="120000"/>
              </a:lnSpc>
              <a:spcBef>
                <a:spcPts val="800"/>
              </a:spcBef>
              <a:spcAft>
                <a:spcPts val="800"/>
              </a:spcAft>
            </a:pPr>
            <a:r>
              <a:rPr lang="en-US" sz="4300" b="1" spc="-15" dirty="0">
                <a:solidFill>
                  <a:prstClr val="black"/>
                </a:solidFill>
                <a:cs typeface="Arial" panose="020B0604020202020204" pitchFamily="34" charset="0"/>
              </a:rPr>
              <a:t>T</a:t>
            </a:r>
            <a:r>
              <a:rPr lang="en-US" sz="4300" b="1" spc="-10" dirty="0">
                <a:solidFill>
                  <a:prstClr val="black"/>
                </a:solidFill>
                <a:cs typeface="Arial" panose="020B0604020202020204" pitchFamily="34" charset="0"/>
              </a:rPr>
              <a:t>ec</a:t>
            </a:r>
            <a:r>
              <a:rPr lang="en-US" sz="4300" b="1" spc="-15" dirty="0">
                <a:solidFill>
                  <a:prstClr val="black"/>
                </a:solidFill>
                <a:cs typeface="Arial" panose="020B0604020202020204" pitchFamily="34" charset="0"/>
              </a:rPr>
              <a:t>hn</a:t>
            </a:r>
            <a:r>
              <a:rPr lang="en-US" sz="4300" b="1" spc="-10" dirty="0">
                <a:solidFill>
                  <a:prstClr val="black"/>
                </a:solidFill>
                <a:cs typeface="Arial" panose="020B0604020202020204" pitchFamily="34" charset="0"/>
              </a:rPr>
              <a:t>ical</a:t>
            </a:r>
            <a:r>
              <a:rPr lang="en-US" sz="4300" b="1" spc="10" dirty="0">
                <a:solidFill>
                  <a:prstClr val="black"/>
                </a:solidFill>
                <a:cs typeface="Arial" panose="020B0604020202020204" pitchFamily="34" charset="0"/>
              </a:rPr>
              <a:t> </a:t>
            </a:r>
            <a:r>
              <a:rPr lang="en-US" sz="4300" b="1" spc="-10" dirty="0">
                <a:solidFill>
                  <a:prstClr val="black"/>
                </a:solidFill>
                <a:cs typeface="Arial" panose="020B0604020202020204" pitchFamily="34" charset="0"/>
              </a:rPr>
              <a:t>Wri</a:t>
            </a:r>
            <a:r>
              <a:rPr lang="en-US" sz="4300" b="1" spc="-15" dirty="0">
                <a:solidFill>
                  <a:prstClr val="black"/>
                </a:solidFill>
                <a:cs typeface="Arial" panose="020B0604020202020204" pitchFamily="34" charset="0"/>
              </a:rPr>
              <a:t>t</a:t>
            </a:r>
            <a:r>
              <a:rPr lang="en-US" sz="4300" b="1" spc="-10" dirty="0">
                <a:solidFill>
                  <a:prstClr val="black"/>
                </a:solidFill>
                <a:cs typeface="Arial" panose="020B0604020202020204" pitchFamily="34" charset="0"/>
              </a:rPr>
              <a:t>er</a:t>
            </a:r>
            <a:endParaRPr lang="en-US" sz="4300" dirty="0">
              <a:solidFill>
                <a:prstClr val="black"/>
              </a:solidFill>
              <a:cs typeface="Arial" panose="020B0604020202020204" pitchFamily="34" charset="0"/>
            </a:endParaRPr>
          </a:p>
          <a:p>
            <a:pPr marL="248920">
              <a:lnSpc>
                <a:spcPct val="120000"/>
              </a:lnSpc>
              <a:spcBef>
                <a:spcPts val="800"/>
              </a:spcBef>
              <a:spcAft>
                <a:spcPts val="800"/>
              </a:spcAft>
            </a:pPr>
            <a:r>
              <a:rPr lang="en-US" sz="4300" b="1" spc="-15" dirty="0">
                <a:solidFill>
                  <a:prstClr val="black"/>
                </a:solidFill>
                <a:cs typeface="Arial" panose="020B0604020202020204" pitchFamily="34" charset="0"/>
              </a:rPr>
              <a:t>Bu</a:t>
            </a:r>
            <a:r>
              <a:rPr lang="en-US" sz="4300" b="1" spc="-10" dirty="0">
                <a:solidFill>
                  <a:prstClr val="black"/>
                </a:solidFill>
                <a:cs typeface="Arial" panose="020B0604020202020204" pitchFamily="34" charset="0"/>
              </a:rPr>
              <a:t>si</a:t>
            </a:r>
            <a:r>
              <a:rPr lang="en-US" sz="4300" b="1" spc="-15" dirty="0">
                <a:solidFill>
                  <a:prstClr val="black"/>
                </a:solidFill>
                <a:cs typeface="Arial" panose="020B0604020202020204" pitchFamily="34" charset="0"/>
              </a:rPr>
              <a:t>n</a:t>
            </a:r>
            <a:r>
              <a:rPr lang="en-US" sz="4300" b="1" spc="-10" dirty="0">
                <a:solidFill>
                  <a:prstClr val="black"/>
                </a:solidFill>
                <a:cs typeface="Arial" panose="020B0604020202020204" pitchFamily="34" charset="0"/>
              </a:rPr>
              <a:t>ess</a:t>
            </a:r>
            <a:r>
              <a:rPr lang="en-US" sz="4300" b="1" spc="-5" dirty="0">
                <a:solidFill>
                  <a:prstClr val="black"/>
                </a:solidFill>
                <a:cs typeface="Arial" panose="020B0604020202020204" pitchFamily="34" charset="0"/>
              </a:rPr>
              <a:t> </a:t>
            </a:r>
            <a:r>
              <a:rPr lang="en-US" sz="4300" b="1" spc="-65" dirty="0">
                <a:solidFill>
                  <a:prstClr val="black"/>
                </a:solidFill>
                <a:cs typeface="Arial" panose="020B0604020202020204" pitchFamily="34" charset="0"/>
              </a:rPr>
              <a:t>A</a:t>
            </a:r>
            <a:r>
              <a:rPr lang="en-US" sz="4300" b="1" spc="-15" dirty="0">
                <a:solidFill>
                  <a:prstClr val="black"/>
                </a:solidFill>
                <a:cs typeface="Arial" panose="020B0604020202020204" pitchFamily="34" charset="0"/>
              </a:rPr>
              <a:t>n</a:t>
            </a:r>
            <a:r>
              <a:rPr lang="en-US" sz="4300" b="1" dirty="0">
                <a:solidFill>
                  <a:prstClr val="black"/>
                </a:solidFill>
                <a:cs typeface="Arial" panose="020B0604020202020204" pitchFamily="34" charset="0"/>
              </a:rPr>
              <a:t>a</a:t>
            </a:r>
            <a:r>
              <a:rPr lang="en-US" sz="4300" b="1" spc="5" dirty="0">
                <a:solidFill>
                  <a:prstClr val="black"/>
                </a:solidFill>
                <a:cs typeface="Arial" panose="020B0604020202020204" pitchFamily="34" charset="0"/>
              </a:rPr>
              <a:t>l</a:t>
            </a:r>
            <a:r>
              <a:rPr lang="en-US" sz="4300" b="1" spc="-25" dirty="0">
                <a:solidFill>
                  <a:prstClr val="black"/>
                </a:solidFill>
                <a:cs typeface="Arial" panose="020B0604020202020204" pitchFamily="34" charset="0"/>
              </a:rPr>
              <a:t>y</a:t>
            </a:r>
            <a:r>
              <a:rPr lang="en-US" sz="4300" b="1" spc="-10" dirty="0">
                <a:solidFill>
                  <a:prstClr val="black"/>
                </a:solidFill>
                <a:cs typeface="Arial" panose="020B0604020202020204" pitchFamily="34" charset="0"/>
              </a:rPr>
              <a:t>st</a:t>
            </a:r>
            <a:endParaRPr lang="en-US" sz="4300" dirty="0">
              <a:solidFill>
                <a:prstClr val="black"/>
              </a:solidFill>
              <a:cs typeface="Arial" panose="020B0604020202020204" pitchFamily="34" charset="0"/>
            </a:endParaRPr>
          </a:p>
          <a:p>
            <a:pPr marL="248920">
              <a:lnSpc>
                <a:spcPct val="120000"/>
              </a:lnSpc>
              <a:spcBef>
                <a:spcPts val="800"/>
              </a:spcBef>
              <a:spcAft>
                <a:spcPts val="800"/>
              </a:spcAft>
            </a:pPr>
            <a:r>
              <a:rPr lang="en-US" sz="4300" b="1" spc="-15" dirty="0">
                <a:solidFill>
                  <a:prstClr val="black"/>
                </a:solidFill>
                <a:cs typeface="Arial" panose="020B0604020202020204" pitchFamily="34" charset="0"/>
              </a:rPr>
              <a:t>S</a:t>
            </a:r>
            <a:r>
              <a:rPr lang="en-US" sz="4300" b="1" spc="-50" dirty="0">
                <a:solidFill>
                  <a:prstClr val="black"/>
                </a:solidFill>
                <a:cs typeface="Arial" panose="020B0604020202020204" pitchFamily="34" charset="0"/>
              </a:rPr>
              <a:t>y</a:t>
            </a:r>
            <a:r>
              <a:rPr lang="en-US" sz="4300" b="1" spc="-10" dirty="0">
                <a:solidFill>
                  <a:prstClr val="black"/>
                </a:solidFill>
                <a:cs typeface="Arial" panose="020B0604020202020204" pitchFamily="34" charset="0"/>
              </a:rPr>
              <a:t>s</a:t>
            </a:r>
            <a:r>
              <a:rPr lang="en-US" sz="4300" b="1" spc="-15" dirty="0">
                <a:solidFill>
                  <a:prstClr val="black"/>
                </a:solidFill>
                <a:cs typeface="Arial" panose="020B0604020202020204" pitchFamily="34" charset="0"/>
              </a:rPr>
              <a:t>tem</a:t>
            </a:r>
            <a:r>
              <a:rPr lang="en-US" sz="4300" b="1" spc="30" dirty="0">
                <a:solidFill>
                  <a:prstClr val="black"/>
                </a:solidFill>
                <a:cs typeface="Arial" panose="020B0604020202020204" pitchFamily="34" charset="0"/>
              </a:rPr>
              <a:t> </a:t>
            </a:r>
            <a:r>
              <a:rPr lang="en-US" sz="4300" b="1" spc="-55" dirty="0">
                <a:solidFill>
                  <a:prstClr val="black"/>
                </a:solidFill>
                <a:cs typeface="Arial" panose="020B0604020202020204" pitchFamily="34" charset="0"/>
              </a:rPr>
              <a:t>A</a:t>
            </a:r>
            <a:r>
              <a:rPr lang="en-US" sz="4300" b="1" spc="-15" dirty="0">
                <a:solidFill>
                  <a:prstClr val="black"/>
                </a:solidFill>
                <a:cs typeface="Arial" panose="020B0604020202020204" pitchFamily="34" charset="0"/>
              </a:rPr>
              <a:t>n</a:t>
            </a:r>
            <a:r>
              <a:rPr lang="en-US" sz="4300" b="1" spc="-10" dirty="0">
                <a:solidFill>
                  <a:prstClr val="black"/>
                </a:solidFill>
                <a:cs typeface="Arial" panose="020B0604020202020204" pitchFamily="34" charset="0"/>
              </a:rPr>
              <a:t>a</a:t>
            </a:r>
            <a:r>
              <a:rPr lang="en-US" sz="4300" b="1" spc="5" dirty="0">
                <a:solidFill>
                  <a:prstClr val="black"/>
                </a:solidFill>
                <a:cs typeface="Arial" panose="020B0604020202020204" pitchFamily="34" charset="0"/>
              </a:rPr>
              <a:t>l</a:t>
            </a:r>
            <a:r>
              <a:rPr lang="en-US" sz="4300" b="1" spc="-25" dirty="0">
                <a:solidFill>
                  <a:prstClr val="black"/>
                </a:solidFill>
                <a:cs typeface="Arial" panose="020B0604020202020204" pitchFamily="34" charset="0"/>
              </a:rPr>
              <a:t>y</a:t>
            </a:r>
            <a:r>
              <a:rPr lang="en-US" sz="4300" b="1" dirty="0">
                <a:solidFill>
                  <a:prstClr val="black"/>
                </a:solidFill>
                <a:cs typeface="Arial" panose="020B0604020202020204" pitchFamily="34" charset="0"/>
              </a:rPr>
              <a:t>s</a:t>
            </a:r>
            <a:r>
              <a:rPr lang="en-US" sz="4300" b="1" spc="-10" dirty="0">
                <a:solidFill>
                  <a:prstClr val="black"/>
                </a:solidFill>
                <a:cs typeface="Arial" panose="020B0604020202020204" pitchFamily="34" charset="0"/>
              </a:rPr>
              <a:t>t</a:t>
            </a:r>
            <a:endParaRPr lang="en-US" sz="4300" dirty="0">
              <a:solidFill>
                <a:prstClr val="black"/>
              </a:solidFill>
              <a:cs typeface="Arial" panose="020B0604020202020204" pitchFamily="34" charset="0"/>
            </a:endParaRPr>
          </a:p>
          <a:p>
            <a:pPr marL="248920">
              <a:lnSpc>
                <a:spcPct val="120000"/>
              </a:lnSpc>
              <a:spcBef>
                <a:spcPts val="800"/>
              </a:spcBef>
              <a:spcAft>
                <a:spcPts val="800"/>
              </a:spcAft>
            </a:pPr>
            <a:r>
              <a:rPr lang="en-US" sz="4300" b="1" spc="-15" dirty="0">
                <a:solidFill>
                  <a:prstClr val="black"/>
                </a:solidFill>
                <a:cs typeface="Arial" panose="020B0604020202020204" pitchFamily="34" charset="0"/>
              </a:rPr>
              <a:t>Dat</a:t>
            </a:r>
            <a:r>
              <a:rPr lang="en-US" sz="4300" b="1" spc="-10" dirty="0">
                <a:solidFill>
                  <a:prstClr val="black"/>
                </a:solidFill>
                <a:cs typeface="Arial" panose="020B0604020202020204" pitchFamily="34" charset="0"/>
              </a:rPr>
              <a:t>a</a:t>
            </a:r>
            <a:r>
              <a:rPr lang="en-US" sz="4300" b="1" spc="-15" dirty="0">
                <a:solidFill>
                  <a:prstClr val="black"/>
                </a:solidFill>
                <a:cs typeface="Arial" panose="020B0604020202020204" pitchFamily="34" charset="0"/>
              </a:rPr>
              <a:t>b</a:t>
            </a:r>
            <a:r>
              <a:rPr lang="en-US" sz="4300" b="1" spc="-10" dirty="0">
                <a:solidFill>
                  <a:prstClr val="black"/>
                </a:solidFill>
                <a:cs typeface="Arial" panose="020B0604020202020204" pitchFamily="34" charset="0"/>
              </a:rPr>
              <a:t>ase</a:t>
            </a:r>
            <a:r>
              <a:rPr lang="en-US" sz="4300" b="1" spc="-5" dirty="0">
                <a:solidFill>
                  <a:prstClr val="black"/>
                </a:solidFill>
                <a:cs typeface="Arial" panose="020B0604020202020204" pitchFamily="34" charset="0"/>
              </a:rPr>
              <a:t> </a:t>
            </a:r>
            <a:r>
              <a:rPr lang="en-US" sz="4300" b="1" spc="-65" dirty="0">
                <a:solidFill>
                  <a:prstClr val="black"/>
                </a:solidFill>
                <a:cs typeface="Arial" panose="020B0604020202020204" pitchFamily="34" charset="0"/>
              </a:rPr>
              <a:t>A</a:t>
            </a:r>
            <a:r>
              <a:rPr lang="en-US" sz="4300" b="1" spc="-10" dirty="0">
                <a:solidFill>
                  <a:prstClr val="black"/>
                </a:solidFill>
                <a:cs typeface="Arial" panose="020B0604020202020204" pitchFamily="34" charset="0"/>
              </a:rPr>
              <a:t>rc</a:t>
            </a:r>
            <a:r>
              <a:rPr lang="en-US" sz="4300" b="1" spc="-5" dirty="0">
                <a:solidFill>
                  <a:prstClr val="black"/>
                </a:solidFill>
                <a:cs typeface="Arial" panose="020B0604020202020204" pitchFamily="34" charset="0"/>
              </a:rPr>
              <a:t>h</a:t>
            </a:r>
            <a:r>
              <a:rPr lang="en-US" sz="4300" b="1" spc="5" dirty="0">
                <a:solidFill>
                  <a:prstClr val="black"/>
                </a:solidFill>
                <a:cs typeface="Arial" panose="020B0604020202020204" pitchFamily="34" charset="0"/>
              </a:rPr>
              <a:t>i</a:t>
            </a:r>
            <a:r>
              <a:rPr lang="en-US" sz="4300" b="1" spc="-15" dirty="0">
                <a:solidFill>
                  <a:prstClr val="black"/>
                </a:solidFill>
                <a:cs typeface="Arial" panose="020B0604020202020204" pitchFamily="34" charset="0"/>
              </a:rPr>
              <a:t>t</a:t>
            </a:r>
            <a:r>
              <a:rPr lang="en-US" sz="4300" b="1" spc="-10" dirty="0">
                <a:solidFill>
                  <a:prstClr val="black"/>
                </a:solidFill>
                <a:cs typeface="Arial" panose="020B0604020202020204" pitchFamily="34" charset="0"/>
              </a:rPr>
              <a:t>ect</a:t>
            </a:r>
            <a:endParaRPr lang="en-US" sz="4300" dirty="0">
              <a:solidFill>
                <a:prstClr val="black"/>
              </a:solidFill>
              <a:cs typeface="Arial" panose="020B0604020202020204" pitchFamily="34" charset="0"/>
            </a:endParaRPr>
          </a:p>
          <a:p>
            <a:pPr>
              <a:lnSpc>
                <a:spcPct val="150000"/>
              </a:lnSpc>
              <a:spcBef>
                <a:spcPts val="26"/>
              </a:spcBef>
            </a:pPr>
            <a:endParaRPr lang="en-US" sz="4300" dirty="0">
              <a:solidFill>
                <a:prstClr val="black"/>
              </a:solidFill>
              <a:latin typeface="Arial" panose="020B0604020202020204" pitchFamily="34" charset="0"/>
              <a:cs typeface="Arial" panose="020B0604020202020204" pitchFamily="34" charset="0"/>
            </a:endParaRPr>
          </a:p>
          <a:p>
            <a:endParaRPr lang="en-US" dirty="0"/>
          </a:p>
        </p:txBody>
      </p:sp>
      <p:sp>
        <p:nvSpPr>
          <p:cNvPr id="4" name="Content Placeholder 3"/>
          <p:cNvSpPr>
            <a:spLocks noGrp="1"/>
          </p:cNvSpPr>
          <p:nvPr>
            <p:ph sz="half" idx="2"/>
          </p:nvPr>
        </p:nvSpPr>
        <p:spPr/>
        <p:txBody>
          <a:bodyPr>
            <a:normAutofit fontScale="70000" lnSpcReduction="20000"/>
          </a:bodyPr>
          <a:lstStyle/>
          <a:p>
            <a:pPr marL="248920">
              <a:lnSpc>
                <a:spcPct val="120000"/>
              </a:lnSpc>
              <a:spcBef>
                <a:spcPts val="800"/>
              </a:spcBef>
              <a:spcAft>
                <a:spcPts val="800"/>
              </a:spcAft>
            </a:pPr>
            <a:r>
              <a:rPr lang="en-US" sz="4300" b="1" spc="-15" dirty="0">
                <a:solidFill>
                  <a:prstClr val="black"/>
                </a:solidFill>
                <a:cs typeface="Arial" panose="020B0604020202020204" pitchFamily="34" charset="0"/>
              </a:rPr>
              <a:t>Data Warehouse Architect</a:t>
            </a:r>
          </a:p>
          <a:p>
            <a:pPr marL="248920">
              <a:lnSpc>
                <a:spcPct val="120000"/>
              </a:lnSpc>
              <a:spcBef>
                <a:spcPts val="800"/>
              </a:spcBef>
              <a:spcAft>
                <a:spcPts val="800"/>
              </a:spcAft>
            </a:pPr>
            <a:r>
              <a:rPr lang="en-US" sz="4300" b="1" spc="-15" dirty="0">
                <a:solidFill>
                  <a:prstClr val="black"/>
                </a:solidFill>
                <a:cs typeface="Arial" panose="020B0604020202020204" pitchFamily="34" charset="0"/>
              </a:rPr>
              <a:t>Database Administrator</a:t>
            </a:r>
          </a:p>
          <a:p>
            <a:pPr marL="248920" lvl="1">
              <a:lnSpc>
                <a:spcPct val="120000"/>
              </a:lnSpc>
              <a:spcBef>
                <a:spcPts val="800"/>
              </a:spcBef>
              <a:spcAft>
                <a:spcPts val="800"/>
              </a:spcAft>
            </a:pPr>
            <a:r>
              <a:rPr lang="en-US" sz="4300" b="1" spc="-15" dirty="0">
                <a:solidFill>
                  <a:prstClr val="black"/>
                </a:solidFill>
                <a:latin typeface="Franklin Gothic Medium" panose="020B0603020102020204" pitchFamily="34" charset="0"/>
                <a:cs typeface="Arial" panose="020B0604020202020204" pitchFamily="34" charset="0"/>
              </a:rPr>
              <a:t>Project Manager</a:t>
            </a:r>
          </a:p>
          <a:p>
            <a:pPr marL="248920" lvl="1">
              <a:lnSpc>
                <a:spcPct val="120000"/>
              </a:lnSpc>
              <a:spcBef>
                <a:spcPts val="800"/>
              </a:spcBef>
              <a:spcAft>
                <a:spcPts val="800"/>
              </a:spcAft>
            </a:pPr>
            <a:r>
              <a:rPr lang="en-US" sz="4300" b="1" spc="-15" dirty="0">
                <a:solidFill>
                  <a:prstClr val="black"/>
                </a:solidFill>
                <a:latin typeface="Franklin Gothic Medium" panose="020B0603020102020204" pitchFamily="34" charset="0"/>
                <a:cs typeface="Arial" panose="020B0604020202020204" pitchFamily="34" charset="0"/>
              </a:rPr>
              <a:t>Project Lead</a:t>
            </a:r>
          </a:p>
          <a:p>
            <a:pPr marL="248920" lvl="1">
              <a:lnSpc>
                <a:spcPct val="120000"/>
              </a:lnSpc>
              <a:spcBef>
                <a:spcPts val="800"/>
              </a:spcBef>
              <a:spcAft>
                <a:spcPts val="800"/>
              </a:spcAft>
            </a:pPr>
            <a:r>
              <a:rPr lang="en-US" sz="4300" b="1" spc="-15" dirty="0">
                <a:solidFill>
                  <a:prstClr val="black"/>
                </a:solidFill>
                <a:latin typeface="Franklin Gothic Medium" panose="020B0603020102020204" pitchFamily="34" charset="0"/>
                <a:cs typeface="Arial" panose="020B0604020202020204" pitchFamily="34" charset="0"/>
              </a:rPr>
              <a:t>Network Engineer</a:t>
            </a:r>
          </a:p>
          <a:p>
            <a:pPr marL="248920" lvl="1">
              <a:lnSpc>
                <a:spcPct val="120000"/>
              </a:lnSpc>
              <a:spcBef>
                <a:spcPts val="800"/>
              </a:spcBef>
              <a:spcAft>
                <a:spcPts val="800"/>
              </a:spcAft>
            </a:pPr>
            <a:r>
              <a:rPr lang="en-US" sz="4300" b="1" spc="-15" dirty="0">
                <a:solidFill>
                  <a:prstClr val="black"/>
                </a:solidFill>
                <a:latin typeface="Franklin Gothic Medium" panose="020B0603020102020204" pitchFamily="34" charset="0"/>
                <a:cs typeface="Arial" panose="020B0604020202020204" pitchFamily="34" charset="0"/>
              </a:rPr>
              <a:t>Network Administrator</a:t>
            </a:r>
          </a:p>
          <a:p>
            <a:pPr marL="248920" lvl="1">
              <a:lnSpc>
                <a:spcPct val="120000"/>
              </a:lnSpc>
              <a:spcBef>
                <a:spcPts val="800"/>
              </a:spcBef>
              <a:spcAft>
                <a:spcPts val="800"/>
              </a:spcAft>
            </a:pPr>
            <a:r>
              <a:rPr lang="en-US" sz="4300" b="1" spc="-15" dirty="0">
                <a:solidFill>
                  <a:prstClr val="black"/>
                </a:solidFill>
                <a:latin typeface="Franklin Gothic Medium" panose="020B0603020102020204" pitchFamily="34" charset="0"/>
                <a:cs typeface="Arial" panose="020B0604020202020204" pitchFamily="34" charset="0"/>
              </a:rPr>
              <a:t>Help Desk</a:t>
            </a:r>
          </a:p>
          <a:p>
            <a:endParaRPr lang="en-US" dirty="0"/>
          </a:p>
        </p:txBody>
      </p:sp>
    </p:spTree>
    <p:extLst>
      <p:ext uri="{BB962C8B-B14F-4D97-AF65-F5344CB8AC3E}">
        <p14:creationId xmlns:p14="http://schemas.microsoft.com/office/powerpoint/2010/main" val="1649594602"/>
      </p:ext>
    </p:extLst>
  </p:cSld>
  <p:clrMapOvr>
    <a:masterClrMapping/>
  </p:clrMapOvr>
</p:sld>
</file>

<file path=ppt/theme/theme1.xml><?xml version="1.0" encoding="utf-8"?>
<a:theme xmlns:a="http://schemas.openxmlformats.org/drawingml/2006/main" name="Master Title Slide - Title &amp; Bulleted List - Title on Header - Small Pink Rectangle Header - Logo in Top Right Cor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_custom_template.potx.pptx" id="{921B69D7-03F8-42F4-96AD-C3B2D6D9CC54}" vid="{964F6D88-27F7-4DE6-A7BC-D35C0914DF1B}"/>
    </a:ext>
  </a:extLst>
</a:theme>
</file>

<file path=ppt/theme/theme2.xml><?xml version="1.0" encoding="utf-8"?>
<a:theme xmlns:a="http://schemas.openxmlformats.org/drawingml/2006/main" name="1_Master Title Slide - Title &amp; Bulleted List - Title on Header - Small Pink Rectangle Header - Logo in Top Right Cor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R_custom_template2 [Read-Only]" id="{DC019276-D440-4287-9167-F16BD8F13B9A}" vid="{2E6D1F71-827E-44EF-ACF8-6912AE0ECD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37E061906B8D41B78466604C53C4AE" ma:contentTypeVersion="28" ma:contentTypeDescription="Create a new document." ma:contentTypeScope="" ma:versionID="b1fac3747e4839e2d4ffb6e4054a9b09">
  <xsd:schema xmlns:xsd="http://www.w3.org/2001/XMLSchema" xmlns:xs="http://www.w3.org/2001/XMLSchema" xmlns:p="http://schemas.microsoft.com/office/2006/metadata/properties" xmlns:ns2="1624d5a5-934e-431c-bdeb-2205adc15921" targetNamespace="http://schemas.microsoft.com/office/2006/metadata/properties" ma:root="true" ma:fieldsID="54ec43d53a1f88dddf6650d30005016a" ns2:_="">
    <xsd:import namespace="1624d5a5-934e-431c-bdeb-2205adc15921"/>
    <xsd:element name="properties">
      <xsd:complexType>
        <xsd:sequence>
          <xsd:element name="documentManagement">
            <xsd:complexType>
              <xsd:all>
                <xsd:element ref="ns2:DocumentCategory"/>
                <xsd:element ref="ns2:DocumentSummary"/>
                <xsd:element ref="ns2:DocumentPublishDate"/>
                <xsd:element ref="ns2:DIRDepartment" minOccurs="0"/>
                <xsd:element ref="ns2:RedirectURL" minOccurs="0"/>
                <xsd:element ref="ns2:SearchSummary" minOccurs="0"/>
                <xsd:element ref="ns2:DocumentSize" minOccurs="0"/>
                <xsd:element ref="ns2:DocumentExtension" minOccurs="0"/>
                <xsd:element ref="ns2:SearchKeywords" minOccurs="0"/>
                <xsd:element ref="ns2:TSLACSubject" minOccurs="0"/>
                <xsd:element ref="ns2:TSLACType"/>
                <xsd:element ref="ns2:TaxKeywordTaxHTField"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24d5a5-934e-431c-bdeb-2205adc15921" elementFormDefault="qualified">
    <xsd:import namespace="http://schemas.microsoft.com/office/2006/documentManagement/types"/>
    <xsd:import namespace="http://schemas.microsoft.com/office/infopath/2007/PartnerControls"/>
    <xsd:element name="DocumentCategory" ma:index="1" ma:displayName="Document Category" ma:format="Dropdown" ma:internalName="DocumentCategory">
      <xsd:simpleType>
        <xsd:restriction base="dms:Choice">
          <xsd:enumeration value="Audit"/>
          <xsd:enumeration value="Board"/>
          <xsd:enumeration value="Event Materials"/>
          <xsd:enumeration value="Forms"/>
          <xsd:enumeration value="Guidelines"/>
          <xsd:enumeration value="Other"/>
          <xsd:enumeration value="Policies"/>
          <xsd:enumeration value="Reports"/>
          <xsd:enumeration value="Templates"/>
        </xsd:restriction>
      </xsd:simpleType>
    </xsd:element>
    <xsd:element name="DocumentSummary" ma:index="2" ma:displayName="Document Summary" ma:internalName="DocumentSummary">
      <xsd:simpleType>
        <xsd:restriction base="dms:Note">
          <xsd:maxLength value="255"/>
        </xsd:restriction>
      </xsd:simpleType>
    </xsd:element>
    <xsd:element name="DocumentPublishDate" ma:index="3" ma:displayName="Document Publish Date" ma:default="[today]" ma:format="DateOnly" ma:internalName="DocumentPublishDate">
      <xsd:simpleType>
        <xsd:restriction base="dms:DateTime"/>
      </xsd:simpleType>
    </xsd:element>
    <xsd:element name="DIRDepartment" ma:index="4" nillable="true" ma:displayName="DIR Department" ma:default="General" ma:format="Dropdown" ma:internalName="DIRDepartment">
      <xsd:simpleType>
        <xsd:restriction base="dms:Choice">
          <xsd:enumeration value="Contracts"/>
          <xsd:enumeration value="Data Center"/>
          <xsd:enumeration value="General"/>
          <xsd:enumeration value="Information Security"/>
          <xsd:enumeration value="Policy &amp; Planning"/>
          <xsd:enumeration value="Telecom"/>
          <xsd:enumeration value="Texas.Gov"/>
        </xsd:restriction>
      </xsd:simpleType>
    </xsd:element>
    <xsd:element name="RedirectURL" ma:index="5" nillable="true" ma:displayName="Redirect URL" ma:hidden="true" ma:internalName="RedirectURL" ma:readOnly="false">
      <xsd:simpleType>
        <xsd:restriction base="dms:Text">
          <xsd:maxLength value="255"/>
        </xsd:restriction>
      </xsd:simpleType>
    </xsd:element>
    <xsd:element name="SearchSummary" ma:index="6" nillable="true" ma:displayName="Search Summary" ma:hidden="true" ma:internalName="SearchSummary" ma:readOnly="false">
      <xsd:simpleType>
        <xsd:restriction base="dms:Note"/>
      </xsd:simpleType>
    </xsd:element>
    <xsd:element name="DocumentSize" ma:index="15" nillable="true" ma:displayName="Document Size" ma:hidden="true" ma:internalName="DocumentSize" ma:readOnly="false">
      <xsd:simpleType>
        <xsd:restriction base="dms:Text">
          <xsd:maxLength value="255"/>
        </xsd:restriction>
      </xsd:simpleType>
    </xsd:element>
    <xsd:element name="DocumentExtension" ma:index="16" nillable="true" ma:displayName="Document Extension" ma:hidden="true" ma:internalName="DocumentExtension" ma:readOnly="false">
      <xsd:simpleType>
        <xsd:restriction base="dms:Text">
          <xsd:maxLength value="255"/>
        </xsd:restriction>
      </xsd:simpleType>
    </xsd:element>
    <xsd:element name="SearchKeywords" ma:index="17" nillable="true" ma:displayName="Search Keywords" ma:internalName="SearchKeywords">
      <xsd:simpleType>
        <xsd:restriction base="dms:Text">
          <xsd:maxLength value="255"/>
        </xsd:restriction>
      </xsd:simpleType>
    </xsd:element>
    <xsd:element name="TSLACSubject" ma:index="18" nillable="true" ma:displayName="TSLAC Subject" ma:internalName="TSLACSubject" ma:requiredMultiChoice="true">
      <xsd:complexType>
        <xsd:complexContent>
          <xsd:extension base="dms:MultiChoice">
            <xsd:sequence>
              <xsd:element name="Value" maxOccurs="unbounded" minOccurs="0" nillable="true">
                <xsd:simpleType>
                  <xsd:restriction base="dms:Choice">
                    <xsd:enumeration value="Auditing Budget"/>
                    <xsd:enumeration value="Executive Departments"/>
                    <xsd:enumeration value="Government Information"/>
                    <xsd:enumeration value="Government Purchasing"/>
                    <xsd:enumeration value="State Governments"/>
                  </xsd:restriction>
                </xsd:simpleType>
              </xsd:element>
            </xsd:sequence>
          </xsd:extension>
        </xsd:complexContent>
      </xsd:complexType>
    </xsd:element>
    <xsd:element name="TSLACType" ma:index="19" ma:displayName="TSLAC Type" ma:format="Dropdown" ma:internalName="TSLACType">
      <xsd:simpleType>
        <xsd:restriction base="dms:Choice">
          <xsd:enumeration value="Agency Rules, Policies and Procedures"/>
          <xsd:enumeration value="Agency Search engines"/>
          <xsd:enumeration value="Agency staff contacts"/>
          <xsd:enumeration value="Databases"/>
          <xsd:enumeration value="Employment information"/>
          <xsd:enumeration value="Executive Orders"/>
          <xsd:enumeration value="External Fiscal Reports"/>
          <xsd:enumeration value="Forms and Form instructions"/>
          <xsd:enumeration value="Grants or Funding Opportunities"/>
          <xsd:enumeration value="Homepages"/>
          <xsd:enumeration value="Legal Opinions and Advice"/>
          <xsd:enumeration value="Legislation, Proposed Legislation, and Statutes"/>
          <xsd:enumeration value="Legislative Appropriations Requests"/>
          <xsd:enumeration value="Licenses and Licensing Information"/>
          <xsd:enumeration value="Mail and Telecommunication Listings"/>
          <xsd:enumeration value="Manuals and Instructions"/>
          <xsd:enumeration value="Maps"/>
          <xsd:enumeration value="Meeting Agendas"/>
          <xsd:enumeration value="Meeting Minutes"/>
          <xsd:enumeration value="Miscellaneous reports"/>
          <xsd:enumeration value="News or Press Releases"/>
          <xsd:enumeration value="Non-fiscal reports and studies"/>
          <xsd:enumeration value="Organization Charts"/>
          <xsd:enumeration value="Other publications"/>
          <xsd:enumeration value="Periodicals - Newsletters and Magazines"/>
          <xsd:enumeration value="Personnel Policies and Procedures"/>
          <xsd:enumeration value="Plans and Planning Information"/>
          <xsd:enumeration value="Programs and Services"/>
          <xsd:enumeration value="Reference materials"/>
          <xsd:enumeration value="Reports - Biennial or Annual"/>
          <xsd:enumeration value="Reports - Required Legislative"/>
          <xsd:enumeration value="Reports on Performance Measures"/>
          <xsd:enumeration value="Speeches and Papers"/>
          <xsd:enumeration value="Statistics"/>
          <xsd:enumeration value="Strategic Plans"/>
          <xsd:enumeration value="Training Materials"/>
          <xsd:enumeration value="Web documents - Undefined"/>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3" nillable="true" ma:displayName="Taxonomy Catch All Column" ma:hidden="true" ma:list="{17e8d30a-da91-4395-8dbc-c1e53e82d6c7}" ma:internalName="TaxCatchAll" ma:showField="CatchAllData" ma:web="1624d5a5-934e-431c-bdeb-2205adc15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Summary xmlns="1624d5a5-934e-431c-bdeb-2205adc15921">DIRConnect 2016 Purchasing 101</DocumentSummary>
    <DocumentPublishDate xmlns="1624d5a5-934e-431c-bdeb-2205adc15921">2016-11-18T06:00:00+00:00</DocumentPublishDate>
    <DIRDepartment xmlns="1624d5a5-934e-431c-bdeb-2205adc15921">General</DIRDepartment>
    <SearchSummary xmlns="1624d5a5-934e-431c-bdeb-2205adc15921">DIRConnect 2016 Purchasing 101</SearchSummary>
    <DocumentExtension xmlns="1624d5a5-934e-431c-bdeb-2205adc15921">pptx</DocumentExtension>
    <DocumentCategory xmlns="1624d5a5-934e-431c-bdeb-2205adc15921">Event Materials</DocumentCategory>
    <RedirectURL xmlns="1624d5a5-934e-431c-bdeb-2205adc15921">/portal/internal/resources/DocumentLibrary/DIRConnect 2016 Purchasing 101.pptx</RedirectURL>
    <TSLACSubject xmlns="1624d5a5-934e-431c-bdeb-2205adc15921">
      <Value>Executive Departments</Value>
      <Value>Government Information</Value>
      <Value>State Governments</Value>
    </TSLACSubject>
    <DocumentSize xmlns="1624d5a5-934e-431c-bdeb-2205adc15921">18381.721057304</DocumentSize>
    <TSLACType xmlns="1624d5a5-934e-431c-bdeb-2205adc15921">Web documents - Undefined</TSLACType>
    <SearchKeywords xmlns="1624d5a5-934e-431c-bdeb-2205adc15921">DIRCONNECT; Purchasing 101: 2016</SearchKeywords>
    <TaxCatchAll xmlns="1624d5a5-934e-431c-bdeb-2205adc15921"/>
    <TaxKeywordTaxHTField xmlns="1624d5a5-934e-431c-bdeb-2205adc15921">
      <Terms xmlns="http://schemas.microsoft.com/office/infopath/2007/PartnerControls"/>
    </TaxKeywordTaxHTField>
  </documentManagement>
</p:properties>
</file>

<file path=customXml/itemProps1.xml><?xml version="1.0" encoding="utf-8"?>
<ds:datastoreItem xmlns:ds="http://schemas.openxmlformats.org/officeDocument/2006/customXml" ds:itemID="{72B22FED-313A-46AC-8C60-35C773BD854B}"/>
</file>

<file path=customXml/itemProps2.xml><?xml version="1.0" encoding="utf-8"?>
<ds:datastoreItem xmlns:ds="http://schemas.openxmlformats.org/officeDocument/2006/customXml" ds:itemID="{7D205B76-0EAB-4BE0-B4C7-5C398965F01B}"/>
</file>

<file path=customXml/itemProps3.xml><?xml version="1.0" encoding="utf-8"?>
<ds:datastoreItem xmlns:ds="http://schemas.openxmlformats.org/officeDocument/2006/customXml" ds:itemID="{FE1C5E8C-782F-4586-93D4-DED8C2892879}"/>
</file>

<file path=docProps/app.xml><?xml version="1.0" encoding="utf-8"?>
<Properties xmlns="http://schemas.openxmlformats.org/officeDocument/2006/extended-properties" xmlns:vt="http://schemas.openxmlformats.org/officeDocument/2006/docPropsVTypes">
  <Template/>
  <TotalTime>432</TotalTime>
  <Words>872</Words>
  <Application>Microsoft Office PowerPoint</Application>
  <PresentationFormat>Widescreen</PresentationFormat>
  <Paragraphs>190</Paragraphs>
  <Slides>31</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Arial</vt:lpstr>
      <vt:lpstr>Arial Black</vt:lpstr>
      <vt:lpstr>Calibri</vt:lpstr>
      <vt:lpstr>Franklin Gothic Book</vt:lpstr>
      <vt:lpstr>Franklin Gothic Heavy</vt:lpstr>
      <vt:lpstr>Franklin Gothic Medium</vt:lpstr>
      <vt:lpstr>Franklin Gothic Medium Cond</vt:lpstr>
      <vt:lpstr>Times New Roman</vt:lpstr>
      <vt:lpstr>Webdings</vt:lpstr>
      <vt:lpstr>Master Title Slide - Title &amp; Bulleted List - Title on Header - Small Pink Rectangle Header - Logo in Top Right Corner</vt:lpstr>
      <vt:lpstr>1_Master Title Slide - Title &amp; Bulleted List - Title on Header - Small Pink Rectangle Header - Logo in Top Right Corner</vt:lpstr>
      <vt:lpstr>DIR Connect 2016 Purchasing 101</vt:lpstr>
      <vt:lpstr>IT Procurement</vt:lpstr>
      <vt:lpstr>IT Procurement</vt:lpstr>
      <vt:lpstr>DIR Contracts</vt:lpstr>
      <vt:lpstr>Cooperative Contracts</vt:lpstr>
      <vt:lpstr>DIR Customers</vt:lpstr>
      <vt:lpstr>Available Services</vt:lpstr>
      <vt:lpstr>Available Products</vt:lpstr>
      <vt:lpstr>IT Staffing Services</vt:lpstr>
      <vt:lpstr>NIGP Codes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Navigating DIR Website</vt:lpstr>
      <vt:lpstr>Current Contracting Initiatives</vt:lpstr>
      <vt:lpstr>Thresholds</vt:lpstr>
      <vt:lpstr>Customer Exceptions</vt:lpstr>
      <vt:lpstr>Statements of Work</vt:lpstr>
      <vt:lpstr>Statement of Work Review NOT Required</vt:lpstr>
      <vt:lpstr>Program Exemptions</vt:lpstr>
      <vt:lpstr>Program Exemptions</vt:lpstr>
      <vt:lpstr>DIR Review of SOWs</vt:lpstr>
      <vt:lpstr>Draft SOW Submission</vt:lpstr>
      <vt:lpstr>Draft SOW Submission</vt:lpstr>
      <vt:lpstr>IMPORTANT</vt:lpstr>
      <vt:lpstr>Approval Criteria</vt:lpstr>
      <vt:lpstr>Questions and Answers</vt:lpstr>
    </vt:vector>
  </TitlesOfParts>
  <Company>Texas Department of Information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DIRConnect 2016 Purchasing 101</dc:title>
  <dc:creator>Kelley, Shannon</dc:creator>
  <cp:lastModifiedBy>Chandra Thompson</cp:lastModifiedBy>
  <cp:revision>22</cp:revision>
  <dcterms:created xsi:type="dcterms:W3CDTF">2016-03-22T22:22:10Z</dcterms:created>
  <dcterms:modified xsi:type="dcterms:W3CDTF">2016-05-23T19:55:01Z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0x010100BC37E061906B8D41B78466604C53C4AE</vt:lpwstr>
  </property>
  <property fmtid="{D5CDD505-2E9C-101B-9397-08002B2CF9AE}" pid="3" name="WorkflowChangePath">
    <vt:lpwstr>4e7f0d7b-af58-4d14-a711-25a4e8942f2a,4;4e7f0d7b-af58-4d14-a711-25a4e8942f2a,4;4e7f0d7b-af58-4d14-a711-25a4e8942f2a,4;4e7f0d7b-af58-4d14-a711-25a4e8942f2a,4;4e7f0d7b-af58-4d14-a711-25a4e8942f2a,4;4e7f0d7b-af58-4d14-a711-25a4e8942f2a,4;4e7f0d7b-af58-4d14-a711-25a4e8942f2a,4;</vt:lpwstr>
  </property>
</Properties>
</file>