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31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2.xml" ContentType="application/vnd.openxmlformats-officedocument.presentationml.slide+xml"/>
  <Override PartName="/ppt/slides/slide28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4.xml" ContentType="application/vnd.openxmlformats-officedocument.drawingml.diagramLayout+xml"/>
  <Override PartName="/ppt/diagrams/drawing3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3.xml" ContentType="application/vnd.openxmlformats-officedocument.theme+xml"/>
  <Override PartName="/ppt/theme/theme2.xml" ContentType="application/vnd.openxmlformats-officedocument.theme+xml"/>
  <Override PartName="/ppt/diagrams/drawing4.xml" ContentType="application/vnd.ms-office.drawingml.diagramDrawing+xml"/>
  <Override PartName="/ppt/diagrams/colors4.xml" ContentType="application/vnd.openxmlformats-officedocument.drawingml.diagramColors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rawing6.xml" ContentType="application/vnd.ms-office.drawingml.diagramDrawing+xml"/>
  <Override PartName="/ppt/diagrams/quickStyle6.xml" ContentType="application/vnd.openxmlformats-officedocument.drawingml.diagramStyle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layout6.xml" ContentType="application/vnd.openxmlformats-officedocument.drawingml.diagramLayout+xml"/>
  <Override PartName="/ppt/handoutMasters/handoutMaster1.xml" ContentType="application/vnd.openxmlformats-officedocument.presentationml.handoutMaster+xml"/>
  <Override PartName="/ppt/diagrams/drawing5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44"/>
  </p:notesMasterIdLst>
  <p:handoutMasterIdLst>
    <p:handoutMasterId r:id="rId45"/>
  </p:handoutMasterIdLst>
  <p:sldIdLst>
    <p:sldId id="259" r:id="rId3"/>
    <p:sldId id="284" r:id="rId4"/>
    <p:sldId id="286" r:id="rId5"/>
    <p:sldId id="285" r:id="rId6"/>
    <p:sldId id="293" r:id="rId7"/>
    <p:sldId id="294" r:id="rId8"/>
    <p:sldId id="295" r:id="rId9"/>
    <p:sldId id="296" r:id="rId10"/>
    <p:sldId id="299" r:id="rId11"/>
    <p:sldId id="260" r:id="rId12"/>
    <p:sldId id="287" r:id="rId13"/>
    <p:sldId id="288" r:id="rId14"/>
    <p:sldId id="261" r:id="rId15"/>
    <p:sldId id="300" r:id="rId16"/>
    <p:sldId id="262" r:id="rId17"/>
    <p:sldId id="263" r:id="rId18"/>
    <p:sldId id="264" r:id="rId19"/>
    <p:sldId id="265" r:id="rId20"/>
    <p:sldId id="266" r:id="rId21"/>
    <p:sldId id="267" r:id="rId22"/>
    <p:sldId id="289" r:id="rId23"/>
    <p:sldId id="268" r:id="rId24"/>
    <p:sldId id="269" r:id="rId25"/>
    <p:sldId id="270" r:id="rId26"/>
    <p:sldId id="290" r:id="rId27"/>
    <p:sldId id="271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91" r:id="rId36"/>
    <p:sldId id="292" r:id="rId37"/>
    <p:sldId id="280" r:id="rId38"/>
    <p:sldId id="281" r:id="rId39"/>
    <p:sldId id="282" r:id="rId40"/>
    <p:sldId id="297" r:id="rId41"/>
    <p:sldId id="298" r:id="rId42"/>
    <p:sldId id="283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091" autoAdjust="0"/>
  </p:normalViewPr>
  <p:slideViewPr>
    <p:cSldViewPr snapToGrid="0">
      <p:cViewPr varScale="1">
        <p:scale>
          <a:sx n="59" d="100"/>
          <a:sy n="59" d="100"/>
        </p:scale>
        <p:origin x="1122" y="66"/>
      </p:cViewPr>
      <p:guideLst>
        <p:guide pos="288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83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61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60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customXml" Target="../customXml/item3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B78215-767E-4281-9428-0AF039DE1BF1}" type="doc">
      <dgm:prSet loTypeId="urn:microsoft.com/office/officeart/2011/layout/CircleProcess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E44DDB-E625-4F4F-95DC-F5A709332136}">
      <dgm:prSet phldrT="[Text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1</a:t>
          </a:r>
          <a:endParaRPr lang="en-US" b="1" dirty="0">
            <a:solidFill>
              <a:schemeClr val="bg1"/>
            </a:solidFill>
          </a:endParaRPr>
        </a:p>
      </dgm:t>
    </dgm:pt>
    <dgm:pt modelId="{3CB15660-F535-4082-BE5D-D056A7B046AF}" type="parTrans" cxnId="{A664B6B8-A411-4469-9B12-246D2CC59961}">
      <dgm:prSet/>
      <dgm:spPr/>
      <dgm:t>
        <a:bodyPr/>
        <a:lstStyle/>
        <a:p>
          <a:endParaRPr lang="en-US"/>
        </a:p>
      </dgm:t>
    </dgm:pt>
    <dgm:pt modelId="{67239519-C182-4E99-819F-7735556DB181}" type="sibTrans" cxnId="{A664B6B8-A411-4469-9B12-246D2CC59961}">
      <dgm:prSet/>
      <dgm:spPr/>
      <dgm:t>
        <a:bodyPr/>
        <a:lstStyle/>
        <a:p>
          <a:endParaRPr lang="en-US"/>
        </a:p>
      </dgm:t>
    </dgm:pt>
    <dgm:pt modelId="{60E7A3FC-1CBA-4113-9538-25864E2C2DD9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50000"/>
                  <a:lumOff val="50000"/>
                </a:schemeClr>
              </a:solidFill>
            </a:rPr>
            <a:t>6</a:t>
          </a:r>
          <a:endParaRPr lang="en-US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19A8214D-3E97-4A11-BBB1-CC29084F2103}" type="parTrans" cxnId="{41ECADDE-F3EE-4BF4-8DBD-08D6DB056AA0}">
      <dgm:prSet/>
      <dgm:spPr/>
      <dgm:t>
        <a:bodyPr/>
        <a:lstStyle/>
        <a:p>
          <a:endParaRPr lang="en-US"/>
        </a:p>
      </dgm:t>
    </dgm:pt>
    <dgm:pt modelId="{619E8FDE-DD35-4018-8DDF-3AA3813CF7EC}" type="sibTrans" cxnId="{41ECADDE-F3EE-4BF4-8DBD-08D6DB056AA0}">
      <dgm:prSet/>
      <dgm:spPr/>
      <dgm:t>
        <a:bodyPr/>
        <a:lstStyle/>
        <a:p>
          <a:endParaRPr lang="en-US"/>
        </a:p>
      </dgm:t>
    </dgm:pt>
    <dgm:pt modelId="{7D039899-C708-4E1A-901F-DCED445764D1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50000"/>
                  <a:lumOff val="50000"/>
                </a:schemeClr>
              </a:solidFill>
            </a:rPr>
            <a:t>7</a:t>
          </a:r>
          <a:endParaRPr lang="en-US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4A78E520-6AB1-4A3A-AFAB-7252C0DAD66D}" type="parTrans" cxnId="{125A1CC2-8835-4305-BF5A-8ABBCA724558}">
      <dgm:prSet/>
      <dgm:spPr/>
      <dgm:t>
        <a:bodyPr/>
        <a:lstStyle/>
        <a:p>
          <a:endParaRPr lang="en-US"/>
        </a:p>
      </dgm:t>
    </dgm:pt>
    <dgm:pt modelId="{697335B5-D051-42AE-B35C-60AC12ADE2CB}" type="sibTrans" cxnId="{125A1CC2-8835-4305-BF5A-8ABBCA724558}">
      <dgm:prSet/>
      <dgm:spPr/>
      <dgm:t>
        <a:bodyPr/>
        <a:lstStyle/>
        <a:p>
          <a:endParaRPr lang="en-US"/>
        </a:p>
      </dgm:t>
    </dgm:pt>
    <dgm:pt modelId="{E38D1EC8-75FB-49FC-9AF0-D6EE88C7663C}">
      <dgm:prSet/>
      <dgm:spPr/>
      <dgm:t>
        <a:bodyPr/>
        <a:lstStyle/>
        <a:p>
          <a:r>
            <a:rPr lang="en-US" dirty="0" smtClean="0">
              <a:solidFill>
                <a:schemeClr val="bg1">
                  <a:lumMod val="50000"/>
                  <a:lumOff val="50000"/>
                </a:schemeClr>
              </a:solidFill>
            </a:rPr>
            <a:t>2</a:t>
          </a:r>
          <a:endParaRPr lang="en-US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C24DA6DE-0717-4685-93B5-9C2782EA457F}" type="parTrans" cxnId="{8CA96B0C-081B-48DC-BAE5-87A236E4190A}">
      <dgm:prSet/>
      <dgm:spPr/>
      <dgm:t>
        <a:bodyPr/>
        <a:lstStyle/>
        <a:p>
          <a:endParaRPr lang="en-US"/>
        </a:p>
      </dgm:t>
    </dgm:pt>
    <dgm:pt modelId="{658FA765-285F-46CF-8078-B147AB5525A7}" type="sibTrans" cxnId="{8CA96B0C-081B-48DC-BAE5-87A236E4190A}">
      <dgm:prSet/>
      <dgm:spPr/>
      <dgm:t>
        <a:bodyPr/>
        <a:lstStyle/>
        <a:p>
          <a:endParaRPr lang="en-US"/>
        </a:p>
      </dgm:t>
    </dgm:pt>
    <dgm:pt modelId="{6FF4C21C-DC9C-4277-AD45-DA10797EF7C7}">
      <dgm:prSet/>
      <dgm:spPr/>
      <dgm:t>
        <a:bodyPr/>
        <a:lstStyle/>
        <a:p>
          <a:r>
            <a:rPr lang="en-US" dirty="0" smtClean="0">
              <a:solidFill>
                <a:schemeClr val="bg1">
                  <a:lumMod val="50000"/>
                  <a:lumOff val="50000"/>
                </a:schemeClr>
              </a:solidFill>
            </a:rPr>
            <a:t>3</a:t>
          </a:r>
          <a:endParaRPr lang="en-US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909BE1E3-DA4A-4147-A441-E33196332582}" type="parTrans" cxnId="{9D7A9343-4DB6-498C-8742-F9676D33E7A5}">
      <dgm:prSet/>
      <dgm:spPr/>
      <dgm:t>
        <a:bodyPr/>
        <a:lstStyle/>
        <a:p>
          <a:endParaRPr lang="en-US"/>
        </a:p>
      </dgm:t>
    </dgm:pt>
    <dgm:pt modelId="{28B11866-9A08-44D9-8852-1DBA59E497E6}" type="sibTrans" cxnId="{9D7A9343-4DB6-498C-8742-F9676D33E7A5}">
      <dgm:prSet/>
      <dgm:spPr/>
      <dgm:t>
        <a:bodyPr/>
        <a:lstStyle/>
        <a:p>
          <a:endParaRPr lang="en-US"/>
        </a:p>
      </dgm:t>
    </dgm:pt>
    <dgm:pt modelId="{0F341838-5C2A-46C6-9678-4FC8CD7691BD}">
      <dgm:prSet/>
      <dgm:spPr/>
      <dgm:t>
        <a:bodyPr/>
        <a:lstStyle/>
        <a:p>
          <a:r>
            <a:rPr lang="en-US" dirty="0" smtClean="0">
              <a:solidFill>
                <a:schemeClr val="bg1">
                  <a:lumMod val="50000"/>
                  <a:lumOff val="50000"/>
                </a:schemeClr>
              </a:solidFill>
            </a:rPr>
            <a:t>4</a:t>
          </a:r>
          <a:endParaRPr lang="en-US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175B9C54-7F0F-423F-BAA9-C31C8A57DA19}" type="parTrans" cxnId="{A8AE5D2F-0589-4C99-82E6-6F81D56049AC}">
      <dgm:prSet/>
      <dgm:spPr/>
      <dgm:t>
        <a:bodyPr/>
        <a:lstStyle/>
        <a:p>
          <a:endParaRPr lang="en-US"/>
        </a:p>
      </dgm:t>
    </dgm:pt>
    <dgm:pt modelId="{AFA565F1-FEF2-4E82-B314-2A939A8170AD}" type="sibTrans" cxnId="{A8AE5D2F-0589-4C99-82E6-6F81D56049AC}">
      <dgm:prSet/>
      <dgm:spPr/>
      <dgm:t>
        <a:bodyPr/>
        <a:lstStyle/>
        <a:p>
          <a:endParaRPr lang="en-US"/>
        </a:p>
      </dgm:t>
    </dgm:pt>
    <dgm:pt modelId="{17E807D0-C829-4A7F-8670-9599BD499367}">
      <dgm:prSet/>
      <dgm:spPr/>
      <dgm:t>
        <a:bodyPr/>
        <a:lstStyle/>
        <a:p>
          <a:r>
            <a:rPr lang="en-US" dirty="0" smtClean="0">
              <a:solidFill>
                <a:schemeClr val="bg1">
                  <a:lumMod val="50000"/>
                  <a:lumOff val="50000"/>
                </a:schemeClr>
              </a:solidFill>
            </a:rPr>
            <a:t>5</a:t>
          </a:r>
          <a:endParaRPr lang="en-US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FED5C85B-456A-4D0D-8DE1-03B01B5B8F33}" type="parTrans" cxnId="{92991CB2-D9FC-402A-B9CE-500D70BBAF2D}">
      <dgm:prSet/>
      <dgm:spPr/>
      <dgm:t>
        <a:bodyPr/>
        <a:lstStyle/>
        <a:p>
          <a:endParaRPr lang="en-US"/>
        </a:p>
      </dgm:t>
    </dgm:pt>
    <dgm:pt modelId="{E1FE6074-F016-4308-9B16-E85D189A4738}" type="sibTrans" cxnId="{92991CB2-D9FC-402A-B9CE-500D70BBAF2D}">
      <dgm:prSet/>
      <dgm:spPr/>
      <dgm:t>
        <a:bodyPr/>
        <a:lstStyle/>
        <a:p>
          <a:endParaRPr lang="en-US"/>
        </a:p>
      </dgm:t>
    </dgm:pt>
    <dgm:pt modelId="{1BBDFF34-9A1A-4BB7-B888-21B5262B488A}" type="pres">
      <dgm:prSet presAssocID="{89B78215-767E-4281-9428-0AF039DE1BF1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22EE160A-68C3-4F2A-A2EC-7949536D862D}" type="pres">
      <dgm:prSet presAssocID="{7D039899-C708-4E1A-901F-DCED445764D1}" presName="Accent7" presStyleCnt="0"/>
      <dgm:spPr/>
    </dgm:pt>
    <dgm:pt modelId="{5B995718-00F5-4950-88DC-B188176D1FC3}" type="pres">
      <dgm:prSet presAssocID="{7D039899-C708-4E1A-901F-DCED445764D1}" presName="Accent" presStyleLbl="node1" presStyleIdx="0" presStyleCnt="7"/>
      <dgm:spPr/>
    </dgm:pt>
    <dgm:pt modelId="{27187D0E-DEF5-40EA-B113-78E218F2CD61}" type="pres">
      <dgm:prSet presAssocID="{7D039899-C708-4E1A-901F-DCED445764D1}" presName="ParentBackground7" presStyleCnt="0"/>
      <dgm:spPr/>
    </dgm:pt>
    <dgm:pt modelId="{AE1DFF8B-5040-41AF-A055-E1C16F659992}" type="pres">
      <dgm:prSet presAssocID="{7D039899-C708-4E1A-901F-DCED445764D1}" presName="ParentBackground" presStyleLbl="fgAcc1" presStyleIdx="0" presStyleCnt="7"/>
      <dgm:spPr/>
      <dgm:t>
        <a:bodyPr/>
        <a:lstStyle/>
        <a:p>
          <a:endParaRPr lang="en-US"/>
        </a:p>
      </dgm:t>
    </dgm:pt>
    <dgm:pt modelId="{A21FB05A-BDC0-4EFE-B9E9-5F0833534C53}" type="pres">
      <dgm:prSet presAssocID="{7D039899-C708-4E1A-901F-DCED445764D1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5E9B5C-352E-47E7-B5E0-18E507DCD8B5}" type="pres">
      <dgm:prSet presAssocID="{60E7A3FC-1CBA-4113-9538-25864E2C2DD9}" presName="Accent6" presStyleCnt="0"/>
      <dgm:spPr/>
    </dgm:pt>
    <dgm:pt modelId="{6BDFF411-BCFC-4212-9B33-C9FFB5B28D3D}" type="pres">
      <dgm:prSet presAssocID="{60E7A3FC-1CBA-4113-9538-25864E2C2DD9}" presName="Accent" presStyleLbl="node1" presStyleIdx="1" presStyleCnt="7"/>
      <dgm:spPr/>
    </dgm:pt>
    <dgm:pt modelId="{B1A23DA3-24F1-4BE9-9AF0-B9832E99E0BC}" type="pres">
      <dgm:prSet presAssocID="{60E7A3FC-1CBA-4113-9538-25864E2C2DD9}" presName="ParentBackground6" presStyleCnt="0"/>
      <dgm:spPr/>
    </dgm:pt>
    <dgm:pt modelId="{05DC117B-62D2-4BC3-96A0-3105BA8D03D5}" type="pres">
      <dgm:prSet presAssocID="{60E7A3FC-1CBA-4113-9538-25864E2C2DD9}" presName="ParentBackground" presStyleLbl="fgAcc1" presStyleIdx="1" presStyleCnt="7"/>
      <dgm:spPr/>
      <dgm:t>
        <a:bodyPr/>
        <a:lstStyle/>
        <a:p>
          <a:endParaRPr lang="en-US"/>
        </a:p>
      </dgm:t>
    </dgm:pt>
    <dgm:pt modelId="{1667CDCD-25A5-4F3B-9F32-9C0595757936}" type="pres">
      <dgm:prSet presAssocID="{60E7A3FC-1CBA-4113-9538-25864E2C2DD9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11B24F-B7CC-4D39-A3C0-96C2C99F1011}" type="pres">
      <dgm:prSet presAssocID="{17E807D0-C829-4A7F-8670-9599BD499367}" presName="Accent5" presStyleCnt="0"/>
      <dgm:spPr/>
    </dgm:pt>
    <dgm:pt modelId="{BAEC15FC-0D46-4C84-9421-8BE1A5A5CCE9}" type="pres">
      <dgm:prSet presAssocID="{17E807D0-C829-4A7F-8670-9599BD499367}" presName="Accent" presStyleLbl="node1" presStyleIdx="2" presStyleCnt="7"/>
      <dgm:spPr/>
    </dgm:pt>
    <dgm:pt modelId="{C58EF997-E94B-4B95-B062-E5549893C34C}" type="pres">
      <dgm:prSet presAssocID="{17E807D0-C829-4A7F-8670-9599BD499367}" presName="ParentBackground5" presStyleCnt="0"/>
      <dgm:spPr/>
    </dgm:pt>
    <dgm:pt modelId="{E31D99A9-9BCE-4081-B451-6D9DBDFAF95D}" type="pres">
      <dgm:prSet presAssocID="{17E807D0-C829-4A7F-8670-9599BD499367}" presName="ParentBackground" presStyleLbl="fgAcc1" presStyleIdx="2" presStyleCnt="7"/>
      <dgm:spPr/>
      <dgm:t>
        <a:bodyPr/>
        <a:lstStyle/>
        <a:p>
          <a:endParaRPr lang="en-US"/>
        </a:p>
      </dgm:t>
    </dgm:pt>
    <dgm:pt modelId="{3FBE4938-F017-4BFD-9D64-B1A0B371F6BA}" type="pres">
      <dgm:prSet presAssocID="{17E807D0-C829-4A7F-8670-9599BD499367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B01CFE-7FF2-4FE2-9F4B-247452C490A2}" type="pres">
      <dgm:prSet presAssocID="{0F341838-5C2A-46C6-9678-4FC8CD7691BD}" presName="Accent4" presStyleCnt="0"/>
      <dgm:spPr/>
    </dgm:pt>
    <dgm:pt modelId="{CC06BF33-8C1E-477C-812B-8C079595AD4A}" type="pres">
      <dgm:prSet presAssocID="{0F341838-5C2A-46C6-9678-4FC8CD7691BD}" presName="Accent" presStyleLbl="node1" presStyleIdx="3" presStyleCnt="7"/>
      <dgm:spPr/>
    </dgm:pt>
    <dgm:pt modelId="{77DB04DA-D9F2-4916-B36D-DA50A9FE0F61}" type="pres">
      <dgm:prSet presAssocID="{0F341838-5C2A-46C6-9678-4FC8CD7691BD}" presName="ParentBackground4" presStyleCnt="0"/>
      <dgm:spPr/>
    </dgm:pt>
    <dgm:pt modelId="{B36A4F20-C973-4D96-BD1B-24BA73C216C7}" type="pres">
      <dgm:prSet presAssocID="{0F341838-5C2A-46C6-9678-4FC8CD7691BD}" presName="ParentBackground" presStyleLbl="fgAcc1" presStyleIdx="3" presStyleCnt="7"/>
      <dgm:spPr/>
      <dgm:t>
        <a:bodyPr/>
        <a:lstStyle/>
        <a:p>
          <a:endParaRPr lang="en-US"/>
        </a:p>
      </dgm:t>
    </dgm:pt>
    <dgm:pt modelId="{93E19107-C7A8-4126-BD2A-59F461B0752C}" type="pres">
      <dgm:prSet presAssocID="{0F341838-5C2A-46C6-9678-4FC8CD7691BD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D4AA51-F5AB-4A12-B0B9-929CEEF64C56}" type="pres">
      <dgm:prSet presAssocID="{6FF4C21C-DC9C-4277-AD45-DA10797EF7C7}" presName="Accent3" presStyleCnt="0"/>
      <dgm:spPr/>
    </dgm:pt>
    <dgm:pt modelId="{6D581B6D-C276-4AAB-B92D-6DFE1F528A3C}" type="pres">
      <dgm:prSet presAssocID="{6FF4C21C-DC9C-4277-AD45-DA10797EF7C7}" presName="Accent" presStyleLbl="node1" presStyleIdx="4" presStyleCnt="7"/>
      <dgm:spPr/>
    </dgm:pt>
    <dgm:pt modelId="{3E82E19A-DFCD-43D1-A049-B4641C7910BC}" type="pres">
      <dgm:prSet presAssocID="{6FF4C21C-DC9C-4277-AD45-DA10797EF7C7}" presName="ParentBackground3" presStyleCnt="0"/>
      <dgm:spPr/>
    </dgm:pt>
    <dgm:pt modelId="{FF741E93-9921-45DB-8590-17FD7BA3B138}" type="pres">
      <dgm:prSet presAssocID="{6FF4C21C-DC9C-4277-AD45-DA10797EF7C7}" presName="ParentBackground" presStyleLbl="fgAcc1" presStyleIdx="4" presStyleCnt="7"/>
      <dgm:spPr/>
      <dgm:t>
        <a:bodyPr/>
        <a:lstStyle/>
        <a:p>
          <a:endParaRPr lang="en-US"/>
        </a:p>
      </dgm:t>
    </dgm:pt>
    <dgm:pt modelId="{36A33ED0-C97C-468C-8006-B376D3D1BF4E}" type="pres">
      <dgm:prSet presAssocID="{6FF4C21C-DC9C-4277-AD45-DA10797EF7C7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79C625-B6B3-43A1-A561-497F713A1850}" type="pres">
      <dgm:prSet presAssocID="{E38D1EC8-75FB-49FC-9AF0-D6EE88C7663C}" presName="Accent2" presStyleCnt="0"/>
      <dgm:spPr/>
    </dgm:pt>
    <dgm:pt modelId="{C506181B-A82D-44D6-BD91-7AFE80CA5898}" type="pres">
      <dgm:prSet presAssocID="{E38D1EC8-75FB-49FC-9AF0-D6EE88C7663C}" presName="Accent" presStyleLbl="node1" presStyleIdx="5" presStyleCnt="7"/>
      <dgm:spPr/>
    </dgm:pt>
    <dgm:pt modelId="{E6CEF0C6-AD49-4114-85F2-00E88ABE269C}" type="pres">
      <dgm:prSet presAssocID="{E38D1EC8-75FB-49FC-9AF0-D6EE88C7663C}" presName="ParentBackground2" presStyleCnt="0"/>
      <dgm:spPr/>
    </dgm:pt>
    <dgm:pt modelId="{909152FD-1AF7-4D05-9544-4475BFB44216}" type="pres">
      <dgm:prSet presAssocID="{E38D1EC8-75FB-49FC-9AF0-D6EE88C7663C}" presName="ParentBackground" presStyleLbl="fgAcc1" presStyleIdx="5" presStyleCnt="7"/>
      <dgm:spPr/>
      <dgm:t>
        <a:bodyPr/>
        <a:lstStyle/>
        <a:p>
          <a:endParaRPr lang="en-US"/>
        </a:p>
      </dgm:t>
    </dgm:pt>
    <dgm:pt modelId="{C0E6802F-E46D-4573-855D-26D3EDD42C25}" type="pres">
      <dgm:prSet presAssocID="{E38D1EC8-75FB-49FC-9AF0-D6EE88C7663C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E4599E-54FA-4B18-8A19-D07B90E7BB6E}" type="pres">
      <dgm:prSet presAssocID="{AFE44DDB-E625-4F4F-95DC-F5A709332136}" presName="Accent1" presStyleCnt="0"/>
      <dgm:spPr/>
    </dgm:pt>
    <dgm:pt modelId="{F31ADBD6-F873-4883-9EF0-07ED6E226EC3}" type="pres">
      <dgm:prSet presAssocID="{AFE44DDB-E625-4F4F-95DC-F5A709332136}" presName="Accent" presStyleLbl="node1" presStyleIdx="6" presStyleCnt="7"/>
      <dgm:spPr/>
    </dgm:pt>
    <dgm:pt modelId="{A49F16C3-1B96-4E48-A9E4-9E8E3B5C13D3}" type="pres">
      <dgm:prSet presAssocID="{AFE44DDB-E625-4F4F-95DC-F5A709332136}" presName="ParentBackground1" presStyleCnt="0"/>
      <dgm:spPr/>
    </dgm:pt>
    <dgm:pt modelId="{7ABC1556-EE06-4AFD-AFD5-AE65CAE79677}" type="pres">
      <dgm:prSet presAssocID="{AFE44DDB-E625-4F4F-95DC-F5A709332136}" presName="ParentBackground" presStyleLbl="fgAcc1" presStyleIdx="6" presStyleCnt="7"/>
      <dgm:spPr/>
      <dgm:t>
        <a:bodyPr/>
        <a:lstStyle/>
        <a:p>
          <a:endParaRPr lang="en-US"/>
        </a:p>
      </dgm:t>
    </dgm:pt>
    <dgm:pt modelId="{4441C96E-A6B1-4D32-A452-897EB4580316}" type="pres">
      <dgm:prSet presAssocID="{AFE44DDB-E625-4F4F-95DC-F5A70933213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E40B7F-9AA8-4D29-819B-7F63189D15D6}" type="presOf" srcId="{17E807D0-C829-4A7F-8670-9599BD499367}" destId="{E31D99A9-9BCE-4081-B451-6D9DBDFAF95D}" srcOrd="0" destOrd="0" presId="urn:microsoft.com/office/officeart/2011/layout/CircleProcess"/>
    <dgm:cxn modelId="{2982BE03-0CBE-4D8A-81BF-91E63225A978}" type="presOf" srcId="{7D039899-C708-4E1A-901F-DCED445764D1}" destId="{AE1DFF8B-5040-41AF-A055-E1C16F659992}" srcOrd="0" destOrd="0" presId="urn:microsoft.com/office/officeart/2011/layout/CircleProcess"/>
    <dgm:cxn modelId="{96E347D6-DE6F-492B-B846-E846082AFF66}" type="presOf" srcId="{6FF4C21C-DC9C-4277-AD45-DA10797EF7C7}" destId="{FF741E93-9921-45DB-8590-17FD7BA3B138}" srcOrd="0" destOrd="0" presId="urn:microsoft.com/office/officeart/2011/layout/CircleProcess"/>
    <dgm:cxn modelId="{125A1CC2-8835-4305-BF5A-8ABBCA724558}" srcId="{89B78215-767E-4281-9428-0AF039DE1BF1}" destId="{7D039899-C708-4E1A-901F-DCED445764D1}" srcOrd="6" destOrd="0" parTransId="{4A78E520-6AB1-4A3A-AFAB-7252C0DAD66D}" sibTransId="{697335B5-D051-42AE-B35C-60AC12ADE2CB}"/>
    <dgm:cxn modelId="{92991CB2-D9FC-402A-B9CE-500D70BBAF2D}" srcId="{89B78215-767E-4281-9428-0AF039DE1BF1}" destId="{17E807D0-C829-4A7F-8670-9599BD499367}" srcOrd="4" destOrd="0" parTransId="{FED5C85B-456A-4D0D-8DE1-03B01B5B8F33}" sibTransId="{E1FE6074-F016-4308-9B16-E85D189A4738}"/>
    <dgm:cxn modelId="{C059EC80-58A2-471C-80AF-3ED94EA5D3BD}" type="presOf" srcId="{AFE44DDB-E625-4F4F-95DC-F5A709332136}" destId="{7ABC1556-EE06-4AFD-AFD5-AE65CAE79677}" srcOrd="0" destOrd="0" presId="urn:microsoft.com/office/officeart/2011/layout/CircleProcess"/>
    <dgm:cxn modelId="{9D7A9343-4DB6-498C-8742-F9676D33E7A5}" srcId="{89B78215-767E-4281-9428-0AF039DE1BF1}" destId="{6FF4C21C-DC9C-4277-AD45-DA10797EF7C7}" srcOrd="2" destOrd="0" parTransId="{909BE1E3-DA4A-4147-A441-E33196332582}" sibTransId="{28B11866-9A08-44D9-8852-1DBA59E497E6}"/>
    <dgm:cxn modelId="{7A2AB5ED-AE10-47F4-9D70-6112EE814E77}" type="presOf" srcId="{60E7A3FC-1CBA-4113-9538-25864E2C2DD9}" destId="{1667CDCD-25A5-4F3B-9F32-9C0595757936}" srcOrd="1" destOrd="0" presId="urn:microsoft.com/office/officeart/2011/layout/CircleProcess"/>
    <dgm:cxn modelId="{479CE8A6-FA73-4718-91E8-EB3D9B5E634F}" type="presOf" srcId="{0F341838-5C2A-46C6-9678-4FC8CD7691BD}" destId="{B36A4F20-C973-4D96-BD1B-24BA73C216C7}" srcOrd="0" destOrd="0" presId="urn:microsoft.com/office/officeart/2011/layout/CircleProcess"/>
    <dgm:cxn modelId="{8CA96B0C-081B-48DC-BAE5-87A236E4190A}" srcId="{89B78215-767E-4281-9428-0AF039DE1BF1}" destId="{E38D1EC8-75FB-49FC-9AF0-D6EE88C7663C}" srcOrd="1" destOrd="0" parTransId="{C24DA6DE-0717-4685-93B5-9C2782EA457F}" sibTransId="{658FA765-285F-46CF-8078-B147AB5525A7}"/>
    <dgm:cxn modelId="{552D755C-DAD9-4229-9005-7F64610F56C1}" type="presOf" srcId="{0F341838-5C2A-46C6-9678-4FC8CD7691BD}" destId="{93E19107-C7A8-4126-BD2A-59F461B0752C}" srcOrd="1" destOrd="0" presId="urn:microsoft.com/office/officeart/2011/layout/CircleProcess"/>
    <dgm:cxn modelId="{39E6291B-CD7C-45FE-8BE1-1BF3C8A1B20E}" type="presOf" srcId="{89B78215-767E-4281-9428-0AF039DE1BF1}" destId="{1BBDFF34-9A1A-4BB7-B888-21B5262B488A}" srcOrd="0" destOrd="0" presId="urn:microsoft.com/office/officeart/2011/layout/CircleProcess"/>
    <dgm:cxn modelId="{08514D42-0EA2-4ECB-9BC5-0F0AC38D0695}" type="presOf" srcId="{7D039899-C708-4E1A-901F-DCED445764D1}" destId="{A21FB05A-BDC0-4EFE-B9E9-5F0833534C53}" srcOrd="1" destOrd="0" presId="urn:microsoft.com/office/officeart/2011/layout/CircleProcess"/>
    <dgm:cxn modelId="{2361A808-FE10-4891-98B3-235FAE307326}" type="presOf" srcId="{E38D1EC8-75FB-49FC-9AF0-D6EE88C7663C}" destId="{909152FD-1AF7-4D05-9544-4475BFB44216}" srcOrd="0" destOrd="0" presId="urn:microsoft.com/office/officeart/2011/layout/CircleProcess"/>
    <dgm:cxn modelId="{A8AE5D2F-0589-4C99-82E6-6F81D56049AC}" srcId="{89B78215-767E-4281-9428-0AF039DE1BF1}" destId="{0F341838-5C2A-46C6-9678-4FC8CD7691BD}" srcOrd="3" destOrd="0" parTransId="{175B9C54-7F0F-423F-BAA9-C31C8A57DA19}" sibTransId="{AFA565F1-FEF2-4E82-B314-2A939A8170AD}"/>
    <dgm:cxn modelId="{E8F53C64-F1EB-40DE-9E21-9C4464E35130}" type="presOf" srcId="{17E807D0-C829-4A7F-8670-9599BD499367}" destId="{3FBE4938-F017-4BFD-9D64-B1A0B371F6BA}" srcOrd="1" destOrd="0" presId="urn:microsoft.com/office/officeart/2011/layout/CircleProcess"/>
    <dgm:cxn modelId="{A664B6B8-A411-4469-9B12-246D2CC59961}" srcId="{89B78215-767E-4281-9428-0AF039DE1BF1}" destId="{AFE44DDB-E625-4F4F-95DC-F5A709332136}" srcOrd="0" destOrd="0" parTransId="{3CB15660-F535-4082-BE5D-D056A7B046AF}" sibTransId="{67239519-C182-4E99-819F-7735556DB181}"/>
    <dgm:cxn modelId="{DE825E4B-0DD4-48F7-827E-6E1CBA25D7FE}" type="presOf" srcId="{6FF4C21C-DC9C-4277-AD45-DA10797EF7C7}" destId="{36A33ED0-C97C-468C-8006-B376D3D1BF4E}" srcOrd="1" destOrd="0" presId="urn:microsoft.com/office/officeart/2011/layout/CircleProcess"/>
    <dgm:cxn modelId="{66C0E19C-71BC-4D1B-9585-E3A56B7D42AF}" type="presOf" srcId="{60E7A3FC-1CBA-4113-9538-25864E2C2DD9}" destId="{05DC117B-62D2-4BC3-96A0-3105BA8D03D5}" srcOrd="0" destOrd="0" presId="urn:microsoft.com/office/officeart/2011/layout/CircleProcess"/>
    <dgm:cxn modelId="{FEA89595-F5B6-4B03-8254-2B32F51BF5E2}" type="presOf" srcId="{E38D1EC8-75FB-49FC-9AF0-D6EE88C7663C}" destId="{C0E6802F-E46D-4573-855D-26D3EDD42C25}" srcOrd="1" destOrd="0" presId="urn:microsoft.com/office/officeart/2011/layout/CircleProcess"/>
    <dgm:cxn modelId="{41ECADDE-F3EE-4BF4-8DBD-08D6DB056AA0}" srcId="{89B78215-767E-4281-9428-0AF039DE1BF1}" destId="{60E7A3FC-1CBA-4113-9538-25864E2C2DD9}" srcOrd="5" destOrd="0" parTransId="{19A8214D-3E97-4A11-BBB1-CC29084F2103}" sibTransId="{619E8FDE-DD35-4018-8DDF-3AA3813CF7EC}"/>
    <dgm:cxn modelId="{4C2B40EC-7F2E-4854-A363-F167B3A27D59}" type="presOf" srcId="{AFE44DDB-E625-4F4F-95DC-F5A709332136}" destId="{4441C96E-A6B1-4D32-A452-897EB4580316}" srcOrd="1" destOrd="0" presId="urn:microsoft.com/office/officeart/2011/layout/CircleProcess"/>
    <dgm:cxn modelId="{DF9438D8-B51E-4FF2-9501-611D5246F354}" type="presParOf" srcId="{1BBDFF34-9A1A-4BB7-B888-21B5262B488A}" destId="{22EE160A-68C3-4F2A-A2EC-7949536D862D}" srcOrd="0" destOrd="0" presId="urn:microsoft.com/office/officeart/2011/layout/CircleProcess"/>
    <dgm:cxn modelId="{BC3BB3CE-64CC-4B58-BDEF-CA1997E9FFF8}" type="presParOf" srcId="{22EE160A-68C3-4F2A-A2EC-7949536D862D}" destId="{5B995718-00F5-4950-88DC-B188176D1FC3}" srcOrd="0" destOrd="0" presId="urn:microsoft.com/office/officeart/2011/layout/CircleProcess"/>
    <dgm:cxn modelId="{A081B6F0-DBC6-4E87-ABE1-3D7F435D2906}" type="presParOf" srcId="{1BBDFF34-9A1A-4BB7-B888-21B5262B488A}" destId="{27187D0E-DEF5-40EA-B113-78E218F2CD61}" srcOrd="1" destOrd="0" presId="urn:microsoft.com/office/officeart/2011/layout/CircleProcess"/>
    <dgm:cxn modelId="{0052B3B7-A922-4DA9-9C0C-C9B73220757F}" type="presParOf" srcId="{27187D0E-DEF5-40EA-B113-78E218F2CD61}" destId="{AE1DFF8B-5040-41AF-A055-E1C16F659992}" srcOrd="0" destOrd="0" presId="urn:microsoft.com/office/officeart/2011/layout/CircleProcess"/>
    <dgm:cxn modelId="{95929FCB-89E8-4C8D-A823-BE0D5A441D12}" type="presParOf" srcId="{1BBDFF34-9A1A-4BB7-B888-21B5262B488A}" destId="{A21FB05A-BDC0-4EFE-B9E9-5F0833534C53}" srcOrd="2" destOrd="0" presId="urn:microsoft.com/office/officeart/2011/layout/CircleProcess"/>
    <dgm:cxn modelId="{0395A45B-CE38-46E0-8B78-08F1EB4C5B13}" type="presParOf" srcId="{1BBDFF34-9A1A-4BB7-B888-21B5262B488A}" destId="{DF5E9B5C-352E-47E7-B5E0-18E507DCD8B5}" srcOrd="3" destOrd="0" presId="urn:microsoft.com/office/officeart/2011/layout/CircleProcess"/>
    <dgm:cxn modelId="{DC4F6016-8DCD-45B4-8F59-3FD5DCBFB512}" type="presParOf" srcId="{DF5E9B5C-352E-47E7-B5E0-18E507DCD8B5}" destId="{6BDFF411-BCFC-4212-9B33-C9FFB5B28D3D}" srcOrd="0" destOrd="0" presId="urn:microsoft.com/office/officeart/2011/layout/CircleProcess"/>
    <dgm:cxn modelId="{B145B018-AF0E-450F-9C7D-9D2157D8AA95}" type="presParOf" srcId="{1BBDFF34-9A1A-4BB7-B888-21B5262B488A}" destId="{B1A23DA3-24F1-4BE9-9AF0-B9832E99E0BC}" srcOrd="4" destOrd="0" presId="urn:microsoft.com/office/officeart/2011/layout/CircleProcess"/>
    <dgm:cxn modelId="{6C4E0D60-36C1-4785-B9C3-890FB4D3B94C}" type="presParOf" srcId="{B1A23DA3-24F1-4BE9-9AF0-B9832E99E0BC}" destId="{05DC117B-62D2-4BC3-96A0-3105BA8D03D5}" srcOrd="0" destOrd="0" presId="urn:microsoft.com/office/officeart/2011/layout/CircleProcess"/>
    <dgm:cxn modelId="{41AEF5C4-3D84-47FF-80F7-C7C1F6053588}" type="presParOf" srcId="{1BBDFF34-9A1A-4BB7-B888-21B5262B488A}" destId="{1667CDCD-25A5-4F3B-9F32-9C0595757936}" srcOrd="5" destOrd="0" presId="urn:microsoft.com/office/officeart/2011/layout/CircleProcess"/>
    <dgm:cxn modelId="{B71362AE-3424-4F4E-ACAB-16D97FCD71AF}" type="presParOf" srcId="{1BBDFF34-9A1A-4BB7-B888-21B5262B488A}" destId="{2011B24F-B7CC-4D39-A3C0-96C2C99F1011}" srcOrd="6" destOrd="0" presId="urn:microsoft.com/office/officeart/2011/layout/CircleProcess"/>
    <dgm:cxn modelId="{38CBC02A-4990-4B89-82C8-A338D3A35225}" type="presParOf" srcId="{2011B24F-B7CC-4D39-A3C0-96C2C99F1011}" destId="{BAEC15FC-0D46-4C84-9421-8BE1A5A5CCE9}" srcOrd="0" destOrd="0" presId="urn:microsoft.com/office/officeart/2011/layout/CircleProcess"/>
    <dgm:cxn modelId="{037A6EBD-0218-444C-8CB5-F9602814128E}" type="presParOf" srcId="{1BBDFF34-9A1A-4BB7-B888-21B5262B488A}" destId="{C58EF997-E94B-4B95-B062-E5549893C34C}" srcOrd="7" destOrd="0" presId="urn:microsoft.com/office/officeart/2011/layout/CircleProcess"/>
    <dgm:cxn modelId="{9601C309-3AF7-4F90-B10C-53BCD58FEB9E}" type="presParOf" srcId="{C58EF997-E94B-4B95-B062-E5549893C34C}" destId="{E31D99A9-9BCE-4081-B451-6D9DBDFAF95D}" srcOrd="0" destOrd="0" presId="urn:microsoft.com/office/officeart/2011/layout/CircleProcess"/>
    <dgm:cxn modelId="{1F0FEEF9-128F-41C8-B76A-748B9A38C9DE}" type="presParOf" srcId="{1BBDFF34-9A1A-4BB7-B888-21B5262B488A}" destId="{3FBE4938-F017-4BFD-9D64-B1A0B371F6BA}" srcOrd="8" destOrd="0" presId="urn:microsoft.com/office/officeart/2011/layout/CircleProcess"/>
    <dgm:cxn modelId="{F6EC5A54-9DE6-42EE-96AA-6D31A1A2A5CE}" type="presParOf" srcId="{1BBDFF34-9A1A-4BB7-B888-21B5262B488A}" destId="{37B01CFE-7FF2-4FE2-9F4B-247452C490A2}" srcOrd="9" destOrd="0" presId="urn:microsoft.com/office/officeart/2011/layout/CircleProcess"/>
    <dgm:cxn modelId="{1454EBBE-C54C-4A75-95DF-B16187EEF44C}" type="presParOf" srcId="{37B01CFE-7FF2-4FE2-9F4B-247452C490A2}" destId="{CC06BF33-8C1E-477C-812B-8C079595AD4A}" srcOrd="0" destOrd="0" presId="urn:microsoft.com/office/officeart/2011/layout/CircleProcess"/>
    <dgm:cxn modelId="{D9C70ED0-812B-4FDB-9A7C-FFE83C470B2F}" type="presParOf" srcId="{1BBDFF34-9A1A-4BB7-B888-21B5262B488A}" destId="{77DB04DA-D9F2-4916-B36D-DA50A9FE0F61}" srcOrd="10" destOrd="0" presId="urn:microsoft.com/office/officeart/2011/layout/CircleProcess"/>
    <dgm:cxn modelId="{C4AE02B6-97FD-4168-9E3A-D17F0DD2E5A4}" type="presParOf" srcId="{77DB04DA-D9F2-4916-B36D-DA50A9FE0F61}" destId="{B36A4F20-C973-4D96-BD1B-24BA73C216C7}" srcOrd="0" destOrd="0" presId="urn:microsoft.com/office/officeart/2011/layout/CircleProcess"/>
    <dgm:cxn modelId="{A9717536-F51E-4576-81A1-DE7AE0E11389}" type="presParOf" srcId="{1BBDFF34-9A1A-4BB7-B888-21B5262B488A}" destId="{93E19107-C7A8-4126-BD2A-59F461B0752C}" srcOrd="11" destOrd="0" presId="urn:microsoft.com/office/officeart/2011/layout/CircleProcess"/>
    <dgm:cxn modelId="{9B5B9FA6-0B1E-42A2-B22A-0D467B0EC5E6}" type="presParOf" srcId="{1BBDFF34-9A1A-4BB7-B888-21B5262B488A}" destId="{17D4AA51-F5AB-4A12-B0B9-929CEEF64C56}" srcOrd="12" destOrd="0" presId="urn:microsoft.com/office/officeart/2011/layout/CircleProcess"/>
    <dgm:cxn modelId="{88427450-4412-4047-820D-4B12F76B326B}" type="presParOf" srcId="{17D4AA51-F5AB-4A12-B0B9-929CEEF64C56}" destId="{6D581B6D-C276-4AAB-B92D-6DFE1F528A3C}" srcOrd="0" destOrd="0" presId="urn:microsoft.com/office/officeart/2011/layout/CircleProcess"/>
    <dgm:cxn modelId="{B83FED44-8543-469C-A7FB-418741194C55}" type="presParOf" srcId="{1BBDFF34-9A1A-4BB7-B888-21B5262B488A}" destId="{3E82E19A-DFCD-43D1-A049-B4641C7910BC}" srcOrd="13" destOrd="0" presId="urn:microsoft.com/office/officeart/2011/layout/CircleProcess"/>
    <dgm:cxn modelId="{E9F8800B-3088-4EA1-9851-AF604F344158}" type="presParOf" srcId="{3E82E19A-DFCD-43D1-A049-B4641C7910BC}" destId="{FF741E93-9921-45DB-8590-17FD7BA3B138}" srcOrd="0" destOrd="0" presId="urn:microsoft.com/office/officeart/2011/layout/CircleProcess"/>
    <dgm:cxn modelId="{D5275538-3576-4E5F-865F-AE6D60B7E1D6}" type="presParOf" srcId="{1BBDFF34-9A1A-4BB7-B888-21B5262B488A}" destId="{36A33ED0-C97C-468C-8006-B376D3D1BF4E}" srcOrd="14" destOrd="0" presId="urn:microsoft.com/office/officeart/2011/layout/CircleProcess"/>
    <dgm:cxn modelId="{FCFA154F-2CFE-44B4-96A1-7F6388374582}" type="presParOf" srcId="{1BBDFF34-9A1A-4BB7-B888-21B5262B488A}" destId="{6279C625-B6B3-43A1-A561-497F713A1850}" srcOrd="15" destOrd="0" presId="urn:microsoft.com/office/officeart/2011/layout/CircleProcess"/>
    <dgm:cxn modelId="{A06B63C6-3EDC-4980-9F4D-78E6A60BC4A9}" type="presParOf" srcId="{6279C625-B6B3-43A1-A561-497F713A1850}" destId="{C506181B-A82D-44D6-BD91-7AFE80CA5898}" srcOrd="0" destOrd="0" presId="urn:microsoft.com/office/officeart/2011/layout/CircleProcess"/>
    <dgm:cxn modelId="{8BD7BC15-C0C8-4584-B02B-775F9D59A5DD}" type="presParOf" srcId="{1BBDFF34-9A1A-4BB7-B888-21B5262B488A}" destId="{E6CEF0C6-AD49-4114-85F2-00E88ABE269C}" srcOrd="16" destOrd="0" presId="urn:microsoft.com/office/officeart/2011/layout/CircleProcess"/>
    <dgm:cxn modelId="{E93FA335-CC40-4781-B82B-8178D3D1F66E}" type="presParOf" srcId="{E6CEF0C6-AD49-4114-85F2-00E88ABE269C}" destId="{909152FD-1AF7-4D05-9544-4475BFB44216}" srcOrd="0" destOrd="0" presId="urn:microsoft.com/office/officeart/2011/layout/CircleProcess"/>
    <dgm:cxn modelId="{664FCE35-06EB-424F-BE86-D9A74FBAEF4D}" type="presParOf" srcId="{1BBDFF34-9A1A-4BB7-B888-21B5262B488A}" destId="{C0E6802F-E46D-4573-855D-26D3EDD42C25}" srcOrd="17" destOrd="0" presId="urn:microsoft.com/office/officeart/2011/layout/CircleProcess"/>
    <dgm:cxn modelId="{BEB71838-5977-4855-A5E1-4D394BE6801F}" type="presParOf" srcId="{1BBDFF34-9A1A-4BB7-B888-21B5262B488A}" destId="{D6E4599E-54FA-4B18-8A19-D07B90E7BB6E}" srcOrd="18" destOrd="0" presId="urn:microsoft.com/office/officeart/2011/layout/CircleProcess"/>
    <dgm:cxn modelId="{07C9FE6C-7064-43BA-9A5A-19DD12882422}" type="presParOf" srcId="{D6E4599E-54FA-4B18-8A19-D07B90E7BB6E}" destId="{F31ADBD6-F873-4883-9EF0-07ED6E226EC3}" srcOrd="0" destOrd="0" presId="urn:microsoft.com/office/officeart/2011/layout/CircleProcess"/>
    <dgm:cxn modelId="{10E9C9A7-CAD3-4849-BA9B-0E4C08264085}" type="presParOf" srcId="{1BBDFF34-9A1A-4BB7-B888-21B5262B488A}" destId="{A49F16C3-1B96-4E48-A9E4-9E8E3B5C13D3}" srcOrd="19" destOrd="0" presId="urn:microsoft.com/office/officeart/2011/layout/CircleProcess"/>
    <dgm:cxn modelId="{281402E2-BD32-42C1-AD19-16368116658A}" type="presParOf" srcId="{A49F16C3-1B96-4E48-A9E4-9E8E3B5C13D3}" destId="{7ABC1556-EE06-4AFD-AFD5-AE65CAE79677}" srcOrd="0" destOrd="0" presId="urn:microsoft.com/office/officeart/2011/layout/CircleProcess"/>
    <dgm:cxn modelId="{10BAF64A-4D0A-4B1C-9806-1E59F214ABD4}" type="presParOf" srcId="{1BBDFF34-9A1A-4BB7-B888-21B5262B488A}" destId="{4441C96E-A6B1-4D32-A452-897EB4580316}" srcOrd="2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B78215-767E-4281-9428-0AF039DE1BF1}" type="doc">
      <dgm:prSet loTypeId="urn:microsoft.com/office/officeart/2011/layout/CircleProcess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E44DDB-E625-4F4F-95DC-F5A709332136}">
      <dgm:prSet phldrT="[Text]"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0" dirty="0" smtClean="0">
              <a:solidFill>
                <a:schemeClr val="bg1">
                  <a:lumMod val="50000"/>
                  <a:lumOff val="50000"/>
                </a:schemeClr>
              </a:solidFill>
            </a:rPr>
            <a:t>1</a:t>
          </a:r>
          <a:endParaRPr lang="en-US" b="0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3CB15660-F535-4082-BE5D-D056A7B046AF}" type="parTrans" cxnId="{A664B6B8-A411-4469-9B12-246D2CC59961}">
      <dgm:prSet/>
      <dgm:spPr/>
      <dgm:t>
        <a:bodyPr/>
        <a:lstStyle/>
        <a:p>
          <a:endParaRPr lang="en-US"/>
        </a:p>
      </dgm:t>
    </dgm:pt>
    <dgm:pt modelId="{67239519-C182-4E99-819F-7735556DB181}" type="sibTrans" cxnId="{A664B6B8-A411-4469-9B12-246D2CC59961}">
      <dgm:prSet/>
      <dgm:spPr/>
      <dgm:t>
        <a:bodyPr/>
        <a:lstStyle/>
        <a:p>
          <a:endParaRPr lang="en-US"/>
        </a:p>
      </dgm:t>
    </dgm:pt>
    <dgm:pt modelId="{60E7A3FC-1CBA-4113-9538-25864E2C2DD9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50000"/>
                  <a:lumOff val="50000"/>
                </a:schemeClr>
              </a:solidFill>
            </a:rPr>
            <a:t>6</a:t>
          </a:r>
          <a:endParaRPr lang="en-US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19A8214D-3E97-4A11-BBB1-CC29084F2103}" type="parTrans" cxnId="{41ECADDE-F3EE-4BF4-8DBD-08D6DB056AA0}">
      <dgm:prSet/>
      <dgm:spPr/>
      <dgm:t>
        <a:bodyPr/>
        <a:lstStyle/>
        <a:p>
          <a:endParaRPr lang="en-US"/>
        </a:p>
      </dgm:t>
    </dgm:pt>
    <dgm:pt modelId="{619E8FDE-DD35-4018-8DDF-3AA3813CF7EC}" type="sibTrans" cxnId="{41ECADDE-F3EE-4BF4-8DBD-08D6DB056AA0}">
      <dgm:prSet/>
      <dgm:spPr/>
      <dgm:t>
        <a:bodyPr/>
        <a:lstStyle/>
        <a:p>
          <a:endParaRPr lang="en-US"/>
        </a:p>
      </dgm:t>
    </dgm:pt>
    <dgm:pt modelId="{7D039899-C708-4E1A-901F-DCED445764D1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50000"/>
                  <a:lumOff val="50000"/>
                </a:schemeClr>
              </a:solidFill>
            </a:rPr>
            <a:t>7</a:t>
          </a:r>
          <a:endParaRPr lang="en-US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4A78E520-6AB1-4A3A-AFAB-7252C0DAD66D}" type="parTrans" cxnId="{125A1CC2-8835-4305-BF5A-8ABBCA724558}">
      <dgm:prSet/>
      <dgm:spPr/>
      <dgm:t>
        <a:bodyPr/>
        <a:lstStyle/>
        <a:p>
          <a:endParaRPr lang="en-US"/>
        </a:p>
      </dgm:t>
    </dgm:pt>
    <dgm:pt modelId="{697335B5-D051-42AE-B35C-60AC12ADE2CB}" type="sibTrans" cxnId="{125A1CC2-8835-4305-BF5A-8ABBCA724558}">
      <dgm:prSet/>
      <dgm:spPr/>
      <dgm:t>
        <a:bodyPr/>
        <a:lstStyle/>
        <a:p>
          <a:endParaRPr lang="en-US"/>
        </a:p>
      </dgm:t>
    </dgm:pt>
    <dgm:pt modelId="{E38D1EC8-75FB-49FC-9AF0-D6EE88C7663C}">
      <dgm:prSet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2</a:t>
          </a:r>
          <a:endParaRPr lang="en-US" b="1" dirty="0">
            <a:solidFill>
              <a:schemeClr val="bg1"/>
            </a:solidFill>
          </a:endParaRPr>
        </a:p>
      </dgm:t>
    </dgm:pt>
    <dgm:pt modelId="{C24DA6DE-0717-4685-93B5-9C2782EA457F}" type="parTrans" cxnId="{8CA96B0C-081B-48DC-BAE5-87A236E4190A}">
      <dgm:prSet/>
      <dgm:spPr/>
      <dgm:t>
        <a:bodyPr/>
        <a:lstStyle/>
        <a:p>
          <a:endParaRPr lang="en-US"/>
        </a:p>
      </dgm:t>
    </dgm:pt>
    <dgm:pt modelId="{658FA765-285F-46CF-8078-B147AB5525A7}" type="sibTrans" cxnId="{8CA96B0C-081B-48DC-BAE5-87A236E4190A}">
      <dgm:prSet/>
      <dgm:spPr/>
      <dgm:t>
        <a:bodyPr/>
        <a:lstStyle/>
        <a:p>
          <a:endParaRPr lang="en-US"/>
        </a:p>
      </dgm:t>
    </dgm:pt>
    <dgm:pt modelId="{6FF4C21C-DC9C-4277-AD45-DA10797EF7C7}">
      <dgm:prSet/>
      <dgm:spPr/>
      <dgm:t>
        <a:bodyPr/>
        <a:lstStyle/>
        <a:p>
          <a:r>
            <a:rPr lang="en-US" dirty="0" smtClean="0">
              <a:solidFill>
                <a:schemeClr val="bg1">
                  <a:lumMod val="50000"/>
                  <a:lumOff val="50000"/>
                </a:schemeClr>
              </a:solidFill>
            </a:rPr>
            <a:t>3</a:t>
          </a:r>
          <a:endParaRPr lang="en-US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909BE1E3-DA4A-4147-A441-E33196332582}" type="parTrans" cxnId="{9D7A9343-4DB6-498C-8742-F9676D33E7A5}">
      <dgm:prSet/>
      <dgm:spPr/>
      <dgm:t>
        <a:bodyPr/>
        <a:lstStyle/>
        <a:p>
          <a:endParaRPr lang="en-US"/>
        </a:p>
      </dgm:t>
    </dgm:pt>
    <dgm:pt modelId="{28B11866-9A08-44D9-8852-1DBA59E497E6}" type="sibTrans" cxnId="{9D7A9343-4DB6-498C-8742-F9676D33E7A5}">
      <dgm:prSet/>
      <dgm:spPr/>
      <dgm:t>
        <a:bodyPr/>
        <a:lstStyle/>
        <a:p>
          <a:endParaRPr lang="en-US"/>
        </a:p>
      </dgm:t>
    </dgm:pt>
    <dgm:pt modelId="{0F341838-5C2A-46C6-9678-4FC8CD7691BD}">
      <dgm:prSet/>
      <dgm:spPr/>
      <dgm:t>
        <a:bodyPr/>
        <a:lstStyle/>
        <a:p>
          <a:r>
            <a:rPr lang="en-US" dirty="0" smtClean="0">
              <a:solidFill>
                <a:schemeClr val="bg1">
                  <a:lumMod val="50000"/>
                  <a:lumOff val="50000"/>
                </a:schemeClr>
              </a:solidFill>
            </a:rPr>
            <a:t>4</a:t>
          </a:r>
          <a:endParaRPr lang="en-US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175B9C54-7F0F-423F-BAA9-C31C8A57DA19}" type="parTrans" cxnId="{A8AE5D2F-0589-4C99-82E6-6F81D56049AC}">
      <dgm:prSet/>
      <dgm:spPr/>
      <dgm:t>
        <a:bodyPr/>
        <a:lstStyle/>
        <a:p>
          <a:endParaRPr lang="en-US"/>
        </a:p>
      </dgm:t>
    </dgm:pt>
    <dgm:pt modelId="{AFA565F1-FEF2-4E82-B314-2A939A8170AD}" type="sibTrans" cxnId="{A8AE5D2F-0589-4C99-82E6-6F81D56049AC}">
      <dgm:prSet/>
      <dgm:spPr/>
      <dgm:t>
        <a:bodyPr/>
        <a:lstStyle/>
        <a:p>
          <a:endParaRPr lang="en-US"/>
        </a:p>
      </dgm:t>
    </dgm:pt>
    <dgm:pt modelId="{17E807D0-C829-4A7F-8670-9599BD499367}">
      <dgm:prSet/>
      <dgm:spPr/>
      <dgm:t>
        <a:bodyPr/>
        <a:lstStyle/>
        <a:p>
          <a:r>
            <a:rPr lang="en-US" dirty="0" smtClean="0">
              <a:solidFill>
                <a:schemeClr val="bg1">
                  <a:lumMod val="50000"/>
                  <a:lumOff val="50000"/>
                </a:schemeClr>
              </a:solidFill>
            </a:rPr>
            <a:t>5</a:t>
          </a:r>
          <a:endParaRPr lang="en-US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FED5C85B-456A-4D0D-8DE1-03B01B5B8F33}" type="parTrans" cxnId="{92991CB2-D9FC-402A-B9CE-500D70BBAF2D}">
      <dgm:prSet/>
      <dgm:spPr/>
      <dgm:t>
        <a:bodyPr/>
        <a:lstStyle/>
        <a:p>
          <a:endParaRPr lang="en-US"/>
        </a:p>
      </dgm:t>
    </dgm:pt>
    <dgm:pt modelId="{E1FE6074-F016-4308-9B16-E85D189A4738}" type="sibTrans" cxnId="{92991CB2-D9FC-402A-B9CE-500D70BBAF2D}">
      <dgm:prSet/>
      <dgm:spPr/>
      <dgm:t>
        <a:bodyPr/>
        <a:lstStyle/>
        <a:p>
          <a:endParaRPr lang="en-US"/>
        </a:p>
      </dgm:t>
    </dgm:pt>
    <dgm:pt modelId="{1BBDFF34-9A1A-4BB7-B888-21B5262B488A}" type="pres">
      <dgm:prSet presAssocID="{89B78215-767E-4281-9428-0AF039DE1BF1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22EE160A-68C3-4F2A-A2EC-7949536D862D}" type="pres">
      <dgm:prSet presAssocID="{7D039899-C708-4E1A-901F-DCED445764D1}" presName="Accent7" presStyleCnt="0"/>
      <dgm:spPr/>
    </dgm:pt>
    <dgm:pt modelId="{5B995718-00F5-4950-88DC-B188176D1FC3}" type="pres">
      <dgm:prSet presAssocID="{7D039899-C708-4E1A-901F-DCED445764D1}" presName="Accent" presStyleLbl="node1" presStyleIdx="0" presStyleCnt="7"/>
      <dgm:spPr/>
    </dgm:pt>
    <dgm:pt modelId="{27187D0E-DEF5-40EA-B113-78E218F2CD61}" type="pres">
      <dgm:prSet presAssocID="{7D039899-C708-4E1A-901F-DCED445764D1}" presName="ParentBackground7" presStyleCnt="0"/>
      <dgm:spPr/>
    </dgm:pt>
    <dgm:pt modelId="{AE1DFF8B-5040-41AF-A055-E1C16F659992}" type="pres">
      <dgm:prSet presAssocID="{7D039899-C708-4E1A-901F-DCED445764D1}" presName="ParentBackground" presStyleLbl="fgAcc1" presStyleIdx="0" presStyleCnt="7"/>
      <dgm:spPr/>
      <dgm:t>
        <a:bodyPr/>
        <a:lstStyle/>
        <a:p>
          <a:endParaRPr lang="en-US"/>
        </a:p>
      </dgm:t>
    </dgm:pt>
    <dgm:pt modelId="{A21FB05A-BDC0-4EFE-B9E9-5F0833534C53}" type="pres">
      <dgm:prSet presAssocID="{7D039899-C708-4E1A-901F-DCED445764D1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5E9B5C-352E-47E7-B5E0-18E507DCD8B5}" type="pres">
      <dgm:prSet presAssocID="{60E7A3FC-1CBA-4113-9538-25864E2C2DD9}" presName="Accent6" presStyleCnt="0"/>
      <dgm:spPr/>
    </dgm:pt>
    <dgm:pt modelId="{6BDFF411-BCFC-4212-9B33-C9FFB5B28D3D}" type="pres">
      <dgm:prSet presAssocID="{60E7A3FC-1CBA-4113-9538-25864E2C2DD9}" presName="Accent" presStyleLbl="node1" presStyleIdx="1" presStyleCnt="7"/>
      <dgm:spPr/>
    </dgm:pt>
    <dgm:pt modelId="{B1A23DA3-24F1-4BE9-9AF0-B9832E99E0BC}" type="pres">
      <dgm:prSet presAssocID="{60E7A3FC-1CBA-4113-9538-25864E2C2DD9}" presName="ParentBackground6" presStyleCnt="0"/>
      <dgm:spPr/>
    </dgm:pt>
    <dgm:pt modelId="{05DC117B-62D2-4BC3-96A0-3105BA8D03D5}" type="pres">
      <dgm:prSet presAssocID="{60E7A3FC-1CBA-4113-9538-25864E2C2DD9}" presName="ParentBackground" presStyleLbl="fgAcc1" presStyleIdx="1" presStyleCnt="7"/>
      <dgm:spPr/>
      <dgm:t>
        <a:bodyPr/>
        <a:lstStyle/>
        <a:p>
          <a:endParaRPr lang="en-US"/>
        </a:p>
      </dgm:t>
    </dgm:pt>
    <dgm:pt modelId="{1667CDCD-25A5-4F3B-9F32-9C0595757936}" type="pres">
      <dgm:prSet presAssocID="{60E7A3FC-1CBA-4113-9538-25864E2C2DD9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11B24F-B7CC-4D39-A3C0-96C2C99F1011}" type="pres">
      <dgm:prSet presAssocID="{17E807D0-C829-4A7F-8670-9599BD499367}" presName="Accent5" presStyleCnt="0"/>
      <dgm:spPr/>
    </dgm:pt>
    <dgm:pt modelId="{BAEC15FC-0D46-4C84-9421-8BE1A5A5CCE9}" type="pres">
      <dgm:prSet presAssocID="{17E807D0-C829-4A7F-8670-9599BD499367}" presName="Accent" presStyleLbl="node1" presStyleIdx="2" presStyleCnt="7"/>
      <dgm:spPr/>
    </dgm:pt>
    <dgm:pt modelId="{C58EF997-E94B-4B95-B062-E5549893C34C}" type="pres">
      <dgm:prSet presAssocID="{17E807D0-C829-4A7F-8670-9599BD499367}" presName="ParentBackground5" presStyleCnt="0"/>
      <dgm:spPr/>
    </dgm:pt>
    <dgm:pt modelId="{E31D99A9-9BCE-4081-B451-6D9DBDFAF95D}" type="pres">
      <dgm:prSet presAssocID="{17E807D0-C829-4A7F-8670-9599BD499367}" presName="ParentBackground" presStyleLbl="fgAcc1" presStyleIdx="2" presStyleCnt="7"/>
      <dgm:spPr/>
      <dgm:t>
        <a:bodyPr/>
        <a:lstStyle/>
        <a:p>
          <a:endParaRPr lang="en-US"/>
        </a:p>
      </dgm:t>
    </dgm:pt>
    <dgm:pt modelId="{3FBE4938-F017-4BFD-9D64-B1A0B371F6BA}" type="pres">
      <dgm:prSet presAssocID="{17E807D0-C829-4A7F-8670-9599BD499367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B01CFE-7FF2-4FE2-9F4B-247452C490A2}" type="pres">
      <dgm:prSet presAssocID="{0F341838-5C2A-46C6-9678-4FC8CD7691BD}" presName="Accent4" presStyleCnt="0"/>
      <dgm:spPr/>
    </dgm:pt>
    <dgm:pt modelId="{CC06BF33-8C1E-477C-812B-8C079595AD4A}" type="pres">
      <dgm:prSet presAssocID="{0F341838-5C2A-46C6-9678-4FC8CD7691BD}" presName="Accent" presStyleLbl="node1" presStyleIdx="3" presStyleCnt="7"/>
      <dgm:spPr/>
    </dgm:pt>
    <dgm:pt modelId="{77DB04DA-D9F2-4916-B36D-DA50A9FE0F61}" type="pres">
      <dgm:prSet presAssocID="{0F341838-5C2A-46C6-9678-4FC8CD7691BD}" presName="ParentBackground4" presStyleCnt="0"/>
      <dgm:spPr/>
    </dgm:pt>
    <dgm:pt modelId="{B36A4F20-C973-4D96-BD1B-24BA73C216C7}" type="pres">
      <dgm:prSet presAssocID="{0F341838-5C2A-46C6-9678-4FC8CD7691BD}" presName="ParentBackground" presStyleLbl="fgAcc1" presStyleIdx="3" presStyleCnt="7"/>
      <dgm:spPr/>
      <dgm:t>
        <a:bodyPr/>
        <a:lstStyle/>
        <a:p>
          <a:endParaRPr lang="en-US"/>
        </a:p>
      </dgm:t>
    </dgm:pt>
    <dgm:pt modelId="{93E19107-C7A8-4126-BD2A-59F461B0752C}" type="pres">
      <dgm:prSet presAssocID="{0F341838-5C2A-46C6-9678-4FC8CD7691BD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D4AA51-F5AB-4A12-B0B9-929CEEF64C56}" type="pres">
      <dgm:prSet presAssocID="{6FF4C21C-DC9C-4277-AD45-DA10797EF7C7}" presName="Accent3" presStyleCnt="0"/>
      <dgm:spPr/>
    </dgm:pt>
    <dgm:pt modelId="{6D581B6D-C276-4AAB-B92D-6DFE1F528A3C}" type="pres">
      <dgm:prSet presAssocID="{6FF4C21C-DC9C-4277-AD45-DA10797EF7C7}" presName="Accent" presStyleLbl="node1" presStyleIdx="4" presStyleCnt="7"/>
      <dgm:spPr/>
    </dgm:pt>
    <dgm:pt modelId="{3E82E19A-DFCD-43D1-A049-B4641C7910BC}" type="pres">
      <dgm:prSet presAssocID="{6FF4C21C-DC9C-4277-AD45-DA10797EF7C7}" presName="ParentBackground3" presStyleCnt="0"/>
      <dgm:spPr/>
    </dgm:pt>
    <dgm:pt modelId="{FF741E93-9921-45DB-8590-17FD7BA3B138}" type="pres">
      <dgm:prSet presAssocID="{6FF4C21C-DC9C-4277-AD45-DA10797EF7C7}" presName="ParentBackground" presStyleLbl="fgAcc1" presStyleIdx="4" presStyleCnt="7"/>
      <dgm:spPr/>
      <dgm:t>
        <a:bodyPr/>
        <a:lstStyle/>
        <a:p>
          <a:endParaRPr lang="en-US"/>
        </a:p>
      </dgm:t>
    </dgm:pt>
    <dgm:pt modelId="{36A33ED0-C97C-468C-8006-B376D3D1BF4E}" type="pres">
      <dgm:prSet presAssocID="{6FF4C21C-DC9C-4277-AD45-DA10797EF7C7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79C625-B6B3-43A1-A561-497F713A1850}" type="pres">
      <dgm:prSet presAssocID="{E38D1EC8-75FB-49FC-9AF0-D6EE88C7663C}" presName="Accent2" presStyleCnt="0"/>
      <dgm:spPr/>
    </dgm:pt>
    <dgm:pt modelId="{C506181B-A82D-44D6-BD91-7AFE80CA5898}" type="pres">
      <dgm:prSet presAssocID="{E38D1EC8-75FB-49FC-9AF0-D6EE88C7663C}" presName="Accent" presStyleLbl="node1" presStyleIdx="5" presStyleCnt="7"/>
      <dgm:spPr/>
    </dgm:pt>
    <dgm:pt modelId="{E6CEF0C6-AD49-4114-85F2-00E88ABE269C}" type="pres">
      <dgm:prSet presAssocID="{E38D1EC8-75FB-49FC-9AF0-D6EE88C7663C}" presName="ParentBackground2" presStyleCnt="0"/>
      <dgm:spPr/>
    </dgm:pt>
    <dgm:pt modelId="{909152FD-1AF7-4D05-9544-4475BFB44216}" type="pres">
      <dgm:prSet presAssocID="{E38D1EC8-75FB-49FC-9AF0-D6EE88C7663C}" presName="ParentBackground" presStyleLbl="fgAcc1" presStyleIdx="5" presStyleCnt="7"/>
      <dgm:spPr/>
      <dgm:t>
        <a:bodyPr/>
        <a:lstStyle/>
        <a:p>
          <a:endParaRPr lang="en-US"/>
        </a:p>
      </dgm:t>
    </dgm:pt>
    <dgm:pt modelId="{C0E6802F-E46D-4573-855D-26D3EDD42C25}" type="pres">
      <dgm:prSet presAssocID="{E38D1EC8-75FB-49FC-9AF0-D6EE88C7663C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E4599E-54FA-4B18-8A19-D07B90E7BB6E}" type="pres">
      <dgm:prSet presAssocID="{AFE44DDB-E625-4F4F-95DC-F5A709332136}" presName="Accent1" presStyleCnt="0"/>
      <dgm:spPr/>
    </dgm:pt>
    <dgm:pt modelId="{F31ADBD6-F873-4883-9EF0-07ED6E226EC3}" type="pres">
      <dgm:prSet presAssocID="{AFE44DDB-E625-4F4F-95DC-F5A709332136}" presName="Accent" presStyleLbl="node1" presStyleIdx="6" presStyleCnt="7"/>
      <dgm:spPr/>
    </dgm:pt>
    <dgm:pt modelId="{A49F16C3-1B96-4E48-A9E4-9E8E3B5C13D3}" type="pres">
      <dgm:prSet presAssocID="{AFE44DDB-E625-4F4F-95DC-F5A709332136}" presName="ParentBackground1" presStyleCnt="0"/>
      <dgm:spPr/>
    </dgm:pt>
    <dgm:pt modelId="{7ABC1556-EE06-4AFD-AFD5-AE65CAE79677}" type="pres">
      <dgm:prSet presAssocID="{AFE44DDB-E625-4F4F-95DC-F5A709332136}" presName="ParentBackground" presStyleLbl="fgAcc1" presStyleIdx="6" presStyleCnt="7"/>
      <dgm:spPr/>
      <dgm:t>
        <a:bodyPr/>
        <a:lstStyle/>
        <a:p>
          <a:endParaRPr lang="en-US"/>
        </a:p>
      </dgm:t>
    </dgm:pt>
    <dgm:pt modelId="{4441C96E-A6B1-4D32-A452-897EB4580316}" type="pres">
      <dgm:prSet presAssocID="{AFE44DDB-E625-4F4F-95DC-F5A70933213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CD59C7-9FC4-4BAF-8B86-B0E7026E4C58}" type="presOf" srcId="{6FF4C21C-DC9C-4277-AD45-DA10797EF7C7}" destId="{FF741E93-9921-45DB-8590-17FD7BA3B138}" srcOrd="0" destOrd="0" presId="urn:microsoft.com/office/officeart/2011/layout/CircleProcess"/>
    <dgm:cxn modelId="{01BD8155-AC7B-48C4-85F4-6DBA90E07C11}" type="presOf" srcId="{60E7A3FC-1CBA-4113-9538-25864E2C2DD9}" destId="{1667CDCD-25A5-4F3B-9F32-9C0595757936}" srcOrd="1" destOrd="0" presId="urn:microsoft.com/office/officeart/2011/layout/CircleProcess"/>
    <dgm:cxn modelId="{B9453AD5-A9C3-481B-92AC-3239854179BD}" type="presOf" srcId="{89B78215-767E-4281-9428-0AF039DE1BF1}" destId="{1BBDFF34-9A1A-4BB7-B888-21B5262B488A}" srcOrd="0" destOrd="0" presId="urn:microsoft.com/office/officeart/2011/layout/CircleProcess"/>
    <dgm:cxn modelId="{2629E579-9677-48D4-8751-A7F5AF680522}" type="presOf" srcId="{AFE44DDB-E625-4F4F-95DC-F5A709332136}" destId="{7ABC1556-EE06-4AFD-AFD5-AE65CAE79677}" srcOrd="0" destOrd="0" presId="urn:microsoft.com/office/officeart/2011/layout/CircleProcess"/>
    <dgm:cxn modelId="{A61B9DA7-2065-4B76-B726-A52529F06C34}" type="presOf" srcId="{17E807D0-C829-4A7F-8670-9599BD499367}" destId="{E31D99A9-9BCE-4081-B451-6D9DBDFAF95D}" srcOrd="0" destOrd="0" presId="urn:microsoft.com/office/officeart/2011/layout/CircleProcess"/>
    <dgm:cxn modelId="{B4B7872E-8071-479D-B8FA-1C3FF4F2A147}" type="presOf" srcId="{E38D1EC8-75FB-49FC-9AF0-D6EE88C7663C}" destId="{909152FD-1AF7-4D05-9544-4475BFB44216}" srcOrd="0" destOrd="0" presId="urn:microsoft.com/office/officeart/2011/layout/CircleProcess"/>
    <dgm:cxn modelId="{125A1CC2-8835-4305-BF5A-8ABBCA724558}" srcId="{89B78215-767E-4281-9428-0AF039DE1BF1}" destId="{7D039899-C708-4E1A-901F-DCED445764D1}" srcOrd="6" destOrd="0" parTransId="{4A78E520-6AB1-4A3A-AFAB-7252C0DAD66D}" sibTransId="{697335B5-D051-42AE-B35C-60AC12ADE2CB}"/>
    <dgm:cxn modelId="{92991CB2-D9FC-402A-B9CE-500D70BBAF2D}" srcId="{89B78215-767E-4281-9428-0AF039DE1BF1}" destId="{17E807D0-C829-4A7F-8670-9599BD499367}" srcOrd="4" destOrd="0" parTransId="{FED5C85B-456A-4D0D-8DE1-03B01B5B8F33}" sibTransId="{E1FE6074-F016-4308-9B16-E85D189A4738}"/>
    <dgm:cxn modelId="{C17C28A0-4181-4851-BA7F-5D0F1CA4302B}" type="presOf" srcId="{17E807D0-C829-4A7F-8670-9599BD499367}" destId="{3FBE4938-F017-4BFD-9D64-B1A0B371F6BA}" srcOrd="1" destOrd="0" presId="urn:microsoft.com/office/officeart/2011/layout/CircleProcess"/>
    <dgm:cxn modelId="{9D7A9343-4DB6-498C-8742-F9676D33E7A5}" srcId="{89B78215-767E-4281-9428-0AF039DE1BF1}" destId="{6FF4C21C-DC9C-4277-AD45-DA10797EF7C7}" srcOrd="2" destOrd="0" parTransId="{909BE1E3-DA4A-4147-A441-E33196332582}" sibTransId="{28B11866-9A08-44D9-8852-1DBA59E497E6}"/>
    <dgm:cxn modelId="{1BE2CE49-9BFA-48CA-905D-8EC5B51B6BDC}" type="presOf" srcId="{6FF4C21C-DC9C-4277-AD45-DA10797EF7C7}" destId="{36A33ED0-C97C-468C-8006-B376D3D1BF4E}" srcOrd="1" destOrd="0" presId="urn:microsoft.com/office/officeart/2011/layout/CircleProcess"/>
    <dgm:cxn modelId="{452CAD1F-5938-44C8-984B-48DE3C0C3754}" type="presOf" srcId="{7D039899-C708-4E1A-901F-DCED445764D1}" destId="{A21FB05A-BDC0-4EFE-B9E9-5F0833534C53}" srcOrd="1" destOrd="0" presId="urn:microsoft.com/office/officeart/2011/layout/CircleProcess"/>
    <dgm:cxn modelId="{8CA96B0C-081B-48DC-BAE5-87A236E4190A}" srcId="{89B78215-767E-4281-9428-0AF039DE1BF1}" destId="{E38D1EC8-75FB-49FC-9AF0-D6EE88C7663C}" srcOrd="1" destOrd="0" parTransId="{C24DA6DE-0717-4685-93B5-9C2782EA457F}" sibTransId="{658FA765-285F-46CF-8078-B147AB5525A7}"/>
    <dgm:cxn modelId="{DFC01A6A-256C-4177-9364-70B859EFEADB}" type="presOf" srcId="{AFE44DDB-E625-4F4F-95DC-F5A709332136}" destId="{4441C96E-A6B1-4D32-A452-897EB4580316}" srcOrd="1" destOrd="0" presId="urn:microsoft.com/office/officeart/2011/layout/CircleProcess"/>
    <dgm:cxn modelId="{C77C4EB4-B0AC-4F7F-A37C-D1E9578CBD09}" type="presOf" srcId="{0F341838-5C2A-46C6-9678-4FC8CD7691BD}" destId="{93E19107-C7A8-4126-BD2A-59F461B0752C}" srcOrd="1" destOrd="0" presId="urn:microsoft.com/office/officeart/2011/layout/CircleProcess"/>
    <dgm:cxn modelId="{A8AE5D2F-0589-4C99-82E6-6F81D56049AC}" srcId="{89B78215-767E-4281-9428-0AF039DE1BF1}" destId="{0F341838-5C2A-46C6-9678-4FC8CD7691BD}" srcOrd="3" destOrd="0" parTransId="{175B9C54-7F0F-423F-BAA9-C31C8A57DA19}" sibTransId="{AFA565F1-FEF2-4E82-B314-2A939A8170AD}"/>
    <dgm:cxn modelId="{FE8F590E-C992-4531-863C-15EC63D026BC}" type="presOf" srcId="{7D039899-C708-4E1A-901F-DCED445764D1}" destId="{AE1DFF8B-5040-41AF-A055-E1C16F659992}" srcOrd="0" destOrd="0" presId="urn:microsoft.com/office/officeart/2011/layout/CircleProcess"/>
    <dgm:cxn modelId="{A664B6B8-A411-4469-9B12-246D2CC59961}" srcId="{89B78215-767E-4281-9428-0AF039DE1BF1}" destId="{AFE44DDB-E625-4F4F-95DC-F5A709332136}" srcOrd="0" destOrd="0" parTransId="{3CB15660-F535-4082-BE5D-D056A7B046AF}" sibTransId="{67239519-C182-4E99-819F-7735556DB181}"/>
    <dgm:cxn modelId="{53F72EFC-4121-44C3-9057-3759827B893F}" type="presOf" srcId="{0F341838-5C2A-46C6-9678-4FC8CD7691BD}" destId="{B36A4F20-C973-4D96-BD1B-24BA73C216C7}" srcOrd="0" destOrd="0" presId="urn:microsoft.com/office/officeart/2011/layout/CircleProcess"/>
    <dgm:cxn modelId="{DA5A0927-ECFE-4288-84B9-F9F3C847355E}" type="presOf" srcId="{60E7A3FC-1CBA-4113-9538-25864E2C2DD9}" destId="{05DC117B-62D2-4BC3-96A0-3105BA8D03D5}" srcOrd="0" destOrd="0" presId="urn:microsoft.com/office/officeart/2011/layout/CircleProcess"/>
    <dgm:cxn modelId="{41ECADDE-F3EE-4BF4-8DBD-08D6DB056AA0}" srcId="{89B78215-767E-4281-9428-0AF039DE1BF1}" destId="{60E7A3FC-1CBA-4113-9538-25864E2C2DD9}" srcOrd="5" destOrd="0" parTransId="{19A8214D-3E97-4A11-BBB1-CC29084F2103}" sibTransId="{619E8FDE-DD35-4018-8DDF-3AA3813CF7EC}"/>
    <dgm:cxn modelId="{AA35E1B9-47FC-4B96-A41E-909914C320C6}" type="presOf" srcId="{E38D1EC8-75FB-49FC-9AF0-D6EE88C7663C}" destId="{C0E6802F-E46D-4573-855D-26D3EDD42C25}" srcOrd="1" destOrd="0" presId="urn:microsoft.com/office/officeart/2011/layout/CircleProcess"/>
    <dgm:cxn modelId="{B4E723DA-C4DA-4C28-B267-BE538734F88F}" type="presParOf" srcId="{1BBDFF34-9A1A-4BB7-B888-21B5262B488A}" destId="{22EE160A-68C3-4F2A-A2EC-7949536D862D}" srcOrd="0" destOrd="0" presId="urn:microsoft.com/office/officeart/2011/layout/CircleProcess"/>
    <dgm:cxn modelId="{49C9FBA3-D0CC-4AB7-BCDB-FFE76E051D1B}" type="presParOf" srcId="{22EE160A-68C3-4F2A-A2EC-7949536D862D}" destId="{5B995718-00F5-4950-88DC-B188176D1FC3}" srcOrd="0" destOrd="0" presId="urn:microsoft.com/office/officeart/2011/layout/CircleProcess"/>
    <dgm:cxn modelId="{0E782452-5D02-4D62-932F-14840B4CBDD7}" type="presParOf" srcId="{1BBDFF34-9A1A-4BB7-B888-21B5262B488A}" destId="{27187D0E-DEF5-40EA-B113-78E218F2CD61}" srcOrd="1" destOrd="0" presId="urn:microsoft.com/office/officeart/2011/layout/CircleProcess"/>
    <dgm:cxn modelId="{F9992C0F-A771-4519-875E-131DF63D2B56}" type="presParOf" srcId="{27187D0E-DEF5-40EA-B113-78E218F2CD61}" destId="{AE1DFF8B-5040-41AF-A055-E1C16F659992}" srcOrd="0" destOrd="0" presId="urn:microsoft.com/office/officeart/2011/layout/CircleProcess"/>
    <dgm:cxn modelId="{5A2E9D16-9B93-410F-AD56-F9B4019D7B4E}" type="presParOf" srcId="{1BBDFF34-9A1A-4BB7-B888-21B5262B488A}" destId="{A21FB05A-BDC0-4EFE-B9E9-5F0833534C53}" srcOrd="2" destOrd="0" presId="urn:microsoft.com/office/officeart/2011/layout/CircleProcess"/>
    <dgm:cxn modelId="{8DA7E166-2C72-4839-B951-DE015F3A606B}" type="presParOf" srcId="{1BBDFF34-9A1A-4BB7-B888-21B5262B488A}" destId="{DF5E9B5C-352E-47E7-B5E0-18E507DCD8B5}" srcOrd="3" destOrd="0" presId="urn:microsoft.com/office/officeart/2011/layout/CircleProcess"/>
    <dgm:cxn modelId="{DCF2DE90-11A3-4883-8B2C-D3AD42C8BBBA}" type="presParOf" srcId="{DF5E9B5C-352E-47E7-B5E0-18E507DCD8B5}" destId="{6BDFF411-BCFC-4212-9B33-C9FFB5B28D3D}" srcOrd="0" destOrd="0" presId="urn:microsoft.com/office/officeart/2011/layout/CircleProcess"/>
    <dgm:cxn modelId="{AC7C0460-3EED-4D66-8148-F19A7E990F2F}" type="presParOf" srcId="{1BBDFF34-9A1A-4BB7-B888-21B5262B488A}" destId="{B1A23DA3-24F1-4BE9-9AF0-B9832E99E0BC}" srcOrd="4" destOrd="0" presId="urn:microsoft.com/office/officeart/2011/layout/CircleProcess"/>
    <dgm:cxn modelId="{4DF53DD1-74B4-4AF2-858B-E7F88B3F2C64}" type="presParOf" srcId="{B1A23DA3-24F1-4BE9-9AF0-B9832E99E0BC}" destId="{05DC117B-62D2-4BC3-96A0-3105BA8D03D5}" srcOrd="0" destOrd="0" presId="urn:microsoft.com/office/officeart/2011/layout/CircleProcess"/>
    <dgm:cxn modelId="{977484D0-CC2F-4BC2-A27E-337086B8F06C}" type="presParOf" srcId="{1BBDFF34-9A1A-4BB7-B888-21B5262B488A}" destId="{1667CDCD-25A5-4F3B-9F32-9C0595757936}" srcOrd="5" destOrd="0" presId="urn:microsoft.com/office/officeart/2011/layout/CircleProcess"/>
    <dgm:cxn modelId="{AC9A6784-B26B-4848-9A43-0F34E1DC1FA4}" type="presParOf" srcId="{1BBDFF34-9A1A-4BB7-B888-21B5262B488A}" destId="{2011B24F-B7CC-4D39-A3C0-96C2C99F1011}" srcOrd="6" destOrd="0" presId="urn:microsoft.com/office/officeart/2011/layout/CircleProcess"/>
    <dgm:cxn modelId="{85EA30CA-1520-4DB0-98DE-F61EE6639FE4}" type="presParOf" srcId="{2011B24F-B7CC-4D39-A3C0-96C2C99F1011}" destId="{BAEC15FC-0D46-4C84-9421-8BE1A5A5CCE9}" srcOrd="0" destOrd="0" presId="urn:microsoft.com/office/officeart/2011/layout/CircleProcess"/>
    <dgm:cxn modelId="{54D4ABA1-7194-4DEE-ACA1-BA7BB9B15004}" type="presParOf" srcId="{1BBDFF34-9A1A-4BB7-B888-21B5262B488A}" destId="{C58EF997-E94B-4B95-B062-E5549893C34C}" srcOrd="7" destOrd="0" presId="urn:microsoft.com/office/officeart/2011/layout/CircleProcess"/>
    <dgm:cxn modelId="{6EAF5036-C8E9-4DF6-A424-52A30CD7A05A}" type="presParOf" srcId="{C58EF997-E94B-4B95-B062-E5549893C34C}" destId="{E31D99A9-9BCE-4081-B451-6D9DBDFAF95D}" srcOrd="0" destOrd="0" presId="urn:microsoft.com/office/officeart/2011/layout/CircleProcess"/>
    <dgm:cxn modelId="{18A981DE-EAB0-474A-8947-F41504E612AD}" type="presParOf" srcId="{1BBDFF34-9A1A-4BB7-B888-21B5262B488A}" destId="{3FBE4938-F017-4BFD-9D64-B1A0B371F6BA}" srcOrd="8" destOrd="0" presId="urn:microsoft.com/office/officeart/2011/layout/CircleProcess"/>
    <dgm:cxn modelId="{867673DF-C14A-4BC9-B40D-CDC606FC7E72}" type="presParOf" srcId="{1BBDFF34-9A1A-4BB7-B888-21B5262B488A}" destId="{37B01CFE-7FF2-4FE2-9F4B-247452C490A2}" srcOrd="9" destOrd="0" presId="urn:microsoft.com/office/officeart/2011/layout/CircleProcess"/>
    <dgm:cxn modelId="{A045EFAC-9C03-4FED-87A7-11D8456BA75E}" type="presParOf" srcId="{37B01CFE-7FF2-4FE2-9F4B-247452C490A2}" destId="{CC06BF33-8C1E-477C-812B-8C079595AD4A}" srcOrd="0" destOrd="0" presId="urn:microsoft.com/office/officeart/2011/layout/CircleProcess"/>
    <dgm:cxn modelId="{88B0A609-4CA0-4DF3-BEB7-1DD413C39CDB}" type="presParOf" srcId="{1BBDFF34-9A1A-4BB7-B888-21B5262B488A}" destId="{77DB04DA-D9F2-4916-B36D-DA50A9FE0F61}" srcOrd="10" destOrd="0" presId="urn:microsoft.com/office/officeart/2011/layout/CircleProcess"/>
    <dgm:cxn modelId="{8DF5410B-E628-488F-80E8-645DCA1BF5EB}" type="presParOf" srcId="{77DB04DA-D9F2-4916-B36D-DA50A9FE0F61}" destId="{B36A4F20-C973-4D96-BD1B-24BA73C216C7}" srcOrd="0" destOrd="0" presId="urn:microsoft.com/office/officeart/2011/layout/CircleProcess"/>
    <dgm:cxn modelId="{59D3C881-8E88-456C-BE8B-B698BBBFE1C2}" type="presParOf" srcId="{1BBDFF34-9A1A-4BB7-B888-21B5262B488A}" destId="{93E19107-C7A8-4126-BD2A-59F461B0752C}" srcOrd="11" destOrd="0" presId="urn:microsoft.com/office/officeart/2011/layout/CircleProcess"/>
    <dgm:cxn modelId="{3987B3E1-7CA5-49E5-90A6-222F3F904AF8}" type="presParOf" srcId="{1BBDFF34-9A1A-4BB7-B888-21B5262B488A}" destId="{17D4AA51-F5AB-4A12-B0B9-929CEEF64C56}" srcOrd="12" destOrd="0" presId="urn:microsoft.com/office/officeart/2011/layout/CircleProcess"/>
    <dgm:cxn modelId="{AC7E1E5C-7321-4377-8BF7-9EDE9AE67F99}" type="presParOf" srcId="{17D4AA51-F5AB-4A12-B0B9-929CEEF64C56}" destId="{6D581B6D-C276-4AAB-B92D-6DFE1F528A3C}" srcOrd="0" destOrd="0" presId="urn:microsoft.com/office/officeart/2011/layout/CircleProcess"/>
    <dgm:cxn modelId="{1EE55A3E-9DBA-4E89-8777-479D78E812AD}" type="presParOf" srcId="{1BBDFF34-9A1A-4BB7-B888-21B5262B488A}" destId="{3E82E19A-DFCD-43D1-A049-B4641C7910BC}" srcOrd="13" destOrd="0" presId="urn:microsoft.com/office/officeart/2011/layout/CircleProcess"/>
    <dgm:cxn modelId="{B34E9353-72C7-4E5C-A8CC-5DC50B6BF72C}" type="presParOf" srcId="{3E82E19A-DFCD-43D1-A049-B4641C7910BC}" destId="{FF741E93-9921-45DB-8590-17FD7BA3B138}" srcOrd="0" destOrd="0" presId="urn:microsoft.com/office/officeart/2011/layout/CircleProcess"/>
    <dgm:cxn modelId="{2E1278F9-4697-42F4-AAD3-1D7B91BA1918}" type="presParOf" srcId="{1BBDFF34-9A1A-4BB7-B888-21B5262B488A}" destId="{36A33ED0-C97C-468C-8006-B376D3D1BF4E}" srcOrd="14" destOrd="0" presId="urn:microsoft.com/office/officeart/2011/layout/CircleProcess"/>
    <dgm:cxn modelId="{723B66EC-798C-424D-91EE-7A7871F72BB3}" type="presParOf" srcId="{1BBDFF34-9A1A-4BB7-B888-21B5262B488A}" destId="{6279C625-B6B3-43A1-A561-497F713A1850}" srcOrd="15" destOrd="0" presId="urn:microsoft.com/office/officeart/2011/layout/CircleProcess"/>
    <dgm:cxn modelId="{0117D81C-1FCA-4746-8A68-4E12166AEF45}" type="presParOf" srcId="{6279C625-B6B3-43A1-A561-497F713A1850}" destId="{C506181B-A82D-44D6-BD91-7AFE80CA5898}" srcOrd="0" destOrd="0" presId="urn:microsoft.com/office/officeart/2011/layout/CircleProcess"/>
    <dgm:cxn modelId="{2A1C30F0-F9AE-48FF-A2B5-32C0CCCE0340}" type="presParOf" srcId="{1BBDFF34-9A1A-4BB7-B888-21B5262B488A}" destId="{E6CEF0C6-AD49-4114-85F2-00E88ABE269C}" srcOrd="16" destOrd="0" presId="urn:microsoft.com/office/officeart/2011/layout/CircleProcess"/>
    <dgm:cxn modelId="{1C81C84E-3DC6-4402-B360-36358DAD1F33}" type="presParOf" srcId="{E6CEF0C6-AD49-4114-85F2-00E88ABE269C}" destId="{909152FD-1AF7-4D05-9544-4475BFB44216}" srcOrd="0" destOrd="0" presId="urn:microsoft.com/office/officeart/2011/layout/CircleProcess"/>
    <dgm:cxn modelId="{FF977876-9AAF-4A4B-ADFC-032B298EC33C}" type="presParOf" srcId="{1BBDFF34-9A1A-4BB7-B888-21B5262B488A}" destId="{C0E6802F-E46D-4573-855D-26D3EDD42C25}" srcOrd="17" destOrd="0" presId="urn:microsoft.com/office/officeart/2011/layout/CircleProcess"/>
    <dgm:cxn modelId="{97C77093-0492-4D21-97CF-3231D6AF1A8D}" type="presParOf" srcId="{1BBDFF34-9A1A-4BB7-B888-21B5262B488A}" destId="{D6E4599E-54FA-4B18-8A19-D07B90E7BB6E}" srcOrd="18" destOrd="0" presId="urn:microsoft.com/office/officeart/2011/layout/CircleProcess"/>
    <dgm:cxn modelId="{26C8BAE7-357E-4FD9-852A-7289DFD8F281}" type="presParOf" srcId="{D6E4599E-54FA-4B18-8A19-D07B90E7BB6E}" destId="{F31ADBD6-F873-4883-9EF0-07ED6E226EC3}" srcOrd="0" destOrd="0" presId="urn:microsoft.com/office/officeart/2011/layout/CircleProcess"/>
    <dgm:cxn modelId="{3D23660C-F7C6-4BD4-9331-16CAB01EEF9B}" type="presParOf" srcId="{1BBDFF34-9A1A-4BB7-B888-21B5262B488A}" destId="{A49F16C3-1B96-4E48-A9E4-9E8E3B5C13D3}" srcOrd="19" destOrd="0" presId="urn:microsoft.com/office/officeart/2011/layout/CircleProcess"/>
    <dgm:cxn modelId="{DBA5C8A6-AAF5-4BBD-8B02-A9914E62480F}" type="presParOf" srcId="{A49F16C3-1B96-4E48-A9E4-9E8E3B5C13D3}" destId="{7ABC1556-EE06-4AFD-AFD5-AE65CAE79677}" srcOrd="0" destOrd="0" presId="urn:microsoft.com/office/officeart/2011/layout/CircleProcess"/>
    <dgm:cxn modelId="{28A65864-C424-464D-AAA0-0E4BA11890EA}" type="presParOf" srcId="{1BBDFF34-9A1A-4BB7-B888-21B5262B488A}" destId="{4441C96E-A6B1-4D32-A452-897EB4580316}" srcOrd="2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B78215-767E-4281-9428-0AF039DE1BF1}" type="doc">
      <dgm:prSet loTypeId="urn:microsoft.com/office/officeart/2011/layout/CircleProcess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E44DDB-E625-4F4F-95DC-F5A709332136}">
      <dgm:prSet phldrT="[Text]"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0" dirty="0" smtClean="0">
              <a:solidFill>
                <a:schemeClr val="bg1">
                  <a:lumMod val="50000"/>
                  <a:lumOff val="50000"/>
                </a:schemeClr>
              </a:solidFill>
            </a:rPr>
            <a:t>1</a:t>
          </a:r>
          <a:endParaRPr lang="en-US" b="0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3CB15660-F535-4082-BE5D-D056A7B046AF}" type="parTrans" cxnId="{A664B6B8-A411-4469-9B12-246D2CC59961}">
      <dgm:prSet/>
      <dgm:spPr/>
      <dgm:t>
        <a:bodyPr/>
        <a:lstStyle/>
        <a:p>
          <a:endParaRPr lang="en-US"/>
        </a:p>
      </dgm:t>
    </dgm:pt>
    <dgm:pt modelId="{67239519-C182-4E99-819F-7735556DB181}" type="sibTrans" cxnId="{A664B6B8-A411-4469-9B12-246D2CC59961}">
      <dgm:prSet/>
      <dgm:spPr/>
      <dgm:t>
        <a:bodyPr/>
        <a:lstStyle/>
        <a:p>
          <a:endParaRPr lang="en-US"/>
        </a:p>
      </dgm:t>
    </dgm:pt>
    <dgm:pt modelId="{60E7A3FC-1CBA-4113-9538-25864E2C2DD9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50000"/>
                  <a:lumOff val="50000"/>
                </a:schemeClr>
              </a:solidFill>
            </a:rPr>
            <a:t>6</a:t>
          </a:r>
          <a:endParaRPr lang="en-US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19A8214D-3E97-4A11-BBB1-CC29084F2103}" type="parTrans" cxnId="{41ECADDE-F3EE-4BF4-8DBD-08D6DB056AA0}">
      <dgm:prSet/>
      <dgm:spPr/>
      <dgm:t>
        <a:bodyPr/>
        <a:lstStyle/>
        <a:p>
          <a:endParaRPr lang="en-US"/>
        </a:p>
      </dgm:t>
    </dgm:pt>
    <dgm:pt modelId="{619E8FDE-DD35-4018-8DDF-3AA3813CF7EC}" type="sibTrans" cxnId="{41ECADDE-F3EE-4BF4-8DBD-08D6DB056AA0}">
      <dgm:prSet/>
      <dgm:spPr/>
      <dgm:t>
        <a:bodyPr/>
        <a:lstStyle/>
        <a:p>
          <a:endParaRPr lang="en-US"/>
        </a:p>
      </dgm:t>
    </dgm:pt>
    <dgm:pt modelId="{7D039899-C708-4E1A-901F-DCED445764D1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50000"/>
                  <a:lumOff val="50000"/>
                </a:schemeClr>
              </a:solidFill>
            </a:rPr>
            <a:t>7</a:t>
          </a:r>
          <a:endParaRPr lang="en-US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4A78E520-6AB1-4A3A-AFAB-7252C0DAD66D}" type="parTrans" cxnId="{125A1CC2-8835-4305-BF5A-8ABBCA724558}">
      <dgm:prSet/>
      <dgm:spPr/>
      <dgm:t>
        <a:bodyPr/>
        <a:lstStyle/>
        <a:p>
          <a:endParaRPr lang="en-US"/>
        </a:p>
      </dgm:t>
    </dgm:pt>
    <dgm:pt modelId="{697335B5-D051-42AE-B35C-60AC12ADE2CB}" type="sibTrans" cxnId="{125A1CC2-8835-4305-BF5A-8ABBCA724558}">
      <dgm:prSet/>
      <dgm:spPr/>
      <dgm:t>
        <a:bodyPr/>
        <a:lstStyle/>
        <a:p>
          <a:endParaRPr lang="en-US"/>
        </a:p>
      </dgm:t>
    </dgm:pt>
    <dgm:pt modelId="{E38D1EC8-75FB-49FC-9AF0-D6EE88C7663C}">
      <dgm:prSet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0" dirty="0" smtClean="0">
              <a:solidFill>
                <a:schemeClr val="bg1">
                  <a:lumMod val="50000"/>
                  <a:lumOff val="50000"/>
                </a:schemeClr>
              </a:solidFill>
            </a:rPr>
            <a:t>2</a:t>
          </a:r>
          <a:endParaRPr lang="en-US" b="0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C24DA6DE-0717-4685-93B5-9C2782EA457F}" type="parTrans" cxnId="{8CA96B0C-081B-48DC-BAE5-87A236E4190A}">
      <dgm:prSet/>
      <dgm:spPr/>
      <dgm:t>
        <a:bodyPr/>
        <a:lstStyle/>
        <a:p>
          <a:endParaRPr lang="en-US"/>
        </a:p>
      </dgm:t>
    </dgm:pt>
    <dgm:pt modelId="{658FA765-285F-46CF-8078-B147AB5525A7}" type="sibTrans" cxnId="{8CA96B0C-081B-48DC-BAE5-87A236E4190A}">
      <dgm:prSet/>
      <dgm:spPr/>
      <dgm:t>
        <a:bodyPr/>
        <a:lstStyle/>
        <a:p>
          <a:endParaRPr lang="en-US"/>
        </a:p>
      </dgm:t>
    </dgm:pt>
    <dgm:pt modelId="{6FF4C21C-DC9C-4277-AD45-DA10797EF7C7}">
      <dgm:prSet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3</a:t>
          </a:r>
          <a:endParaRPr lang="en-US" b="1" dirty="0">
            <a:solidFill>
              <a:schemeClr val="bg1"/>
            </a:solidFill>
          </a:endParaRPr>
        </a:p>
      </dgm:t>
    </dgm:pt>
    <dgm:pt modelId="{909BE1E3-DA4A-4147-A441-E33196332582}" type="parTrans" cxnId="{9D7A9343-4DB6-498C-8742-F9676D33E7A5}">
      <dgm:prSet/>
      <dgm:spPr/>
      <dgm:t>
        <a:bodyPr/>
        <a:lstStyle/>
        <a:p>
          <a:endParaRPr lang="en-US"/>
        </a:p>
      </dgm:t>
    </dgm:pt>
    <dgm:pt modelId="{28B11866-9A08-44D9-8852-1DBA59E497E6}" type="sibTrans" cxnId="{9D7A9343-4DB6-498C-8742-F9676D33E7A5}">
      <dgm:prSet/>
      <dgm:spPr/>
      <dgm:t>
        <a:bodyPr/>
        <a:lstStyle/>
        <a:p>
          <a:endParaRPr lang="en-US"/>
        </a:p>
      </dgm:t>
    </dgm:pt>
    <dgm:pt modelId="{0F341838-5C2A-46C6-9678-4FC8CD7691BD}">
      <dgm:prSet/>
      <dgm:spPr/>
      <dgm:t>
        <a:bodyPr/>
        <a:lstStyle/>
        <a:p>
          <a:r>
            <a:rPr lang="en-US" dirty="0" smtClean="0">
              <a:solidFill>
                <a:schemeClr val="bg1">
                  <a:lumMod val="50000"/>
                  <a:lumOff val="50000"/>
                </a:schemeClr>
              </a:solidFill>
            </a:rPr>
            <a:t>4</a:t>
          </a:r>
          <a:endParaRPr lang="en-US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175B9C54-7F0F-423F-BAA9-C31C8A57DA19}" type="parTrans" cxnId="{A8AE5D2F-0589-4C99-82E6-6F81D56049AC}">
      <dgm:prSet/>
      <dgm:spPr/>
      <dgm:t>
        <a:bodyPr/>
        <a:lstStyle/>
        <a:p>
          <a:endParaRPr lang="en-US"/>
        </a:p>
      </dgm:t>
    </dgm:pt>
    <dgm:pt modelId="{AFA565F1-FEF2-4E82-B314-2A939A8170AD}" type="sibTrans" cxnId="{A8AE5D2F-0589-4C99-82E6-6F81D56049AC}">
      <dgm:prSet/>
      <dgm:spPr/>
      <dgm:t>
        <a:bodyPr/>
        <a:lstStyle/>
        <a:p>
          <a:endParaRPr lang="en-US"/>
        </a:p>
      </dgm:t>
    </dgm:pt>
    <dgm:pt modelId="{17E807D0-C829-4A7F-8670-9599BD499367}">
      <dgm:prSet/>
      <dgm:spPr/>
      <dgm:t>
        <a:bodyPr/>
        <a:lstStyle/>
        <a:p>
          <a:r>
            <a:rPr lang="en-US" dirty="0" smtClean="0">
              <a:solidFill>
                <a:schemeClr val="bg1">
                  <a:lumMod val="50000"/>
                  <a:lumOff val="50000"/>
                </a:schemeClr>
              </a:solidFill>
            </a:rPr>
            <a:t>5</a:t>
          </a:r>
          <a:endParaRPr lang="en-US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FED5C85B-456A-4D0D-8DE1-03B01B5B8F33}" type="parTrans" cxnId="{92991CB2-D9FC-402A-B9CE-500D70BBAF2D}">
      <dgm:prSet/>
      <dgm:spPr/>
      <dgm:t>
        <a:bodyPr/>
        <a:lstStyle/>
        <a:p>
          <a:endParaRPr lang="en-US"/>
        </a:p>
      </dgm:t>
    </dgm:pt>
    <dgm:pt modelId="{E1FE6074-F016-4308-9B16-E85D189A4738}" type="sibTrans" cxnId="{92991CB2-D9FC-402A-B9CE-500D70BBAF2D}">
      <dgm:prSet/>
      <dgm:spPr/>
      <dgm:t>
        <a:bodyPr/>
        <a:lstStyle/>
        <a:p>
          <a:endParaRPr lang="en-US"/>
        </a:p>
      </dgm:t>
    </dgm:pt>
    <dgm:pt modelId="{1BBDFF34-9A1A-4BB7-B888-21B5262B488A}" type="pres">
      <dgm:prSet presAssocID="{89B78215-767E-4281-9428-0AF039DE1BF1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22EE160A-68C3-4F2A-A2EC-7949536D862D}" type="pres">
      <dgm:prSet presAssocID="{7D039899-C708-4E1A-901F-DCED445764D1}" presName="Accent7" presStyleCnt="0"/>
      <dgm:spPr/>
    </dgm:pt>
    <dgm:pt modelId="{5B995718-00F5-4950-88DC-B188176D1FC3}" type="pres">
      <dgm:prSet presAssocID="{7D039899-C708-4E1A-901F-DCED445764D1}" presName="Accent" presStyleLbl="node1" presStyleIdx="0" presStyleCnt="7"/>
      <dgm:spPr/>
    </dgm:pt>
    <dgm:pt modelId="{27187D0E-DEF5-40EA-B113-78E218F2CD61}" type="pres">
      <dgm:prSet presAssocID="{7D039899-C708-4E1A-901F-DCED445764D1}" presName="ParentBackground7" presStyleCnt="0"/>
      <dgm:spPr/>
    </dgm:pt>
    <dgm:pt modelId="{AE1DFF8B-5040-41AF-A055-E1C16F659992}" type="pres">
      <dgm:prSet presAssocID="{7D039899-C708-4E1A-901F-DCED445764D1}" presName="ParentBackground" presStyleLbl="fgAcc1" presStyleIdx="0" presStyleCnt="7"/>
      <dgm:spPr/>
      <dgm:t>
        <a:bodyPr/>
        <a:lstStyle/>
        <a:p>
          <a:endParaRPr lang="en-US"/>
        </a:p>
      </dgm:t>
    </dgm:pt>
    <dgm:pt modelId="{A21FB05A-BDC0-4EFE-B9E9-5F0833534C53}" type="pres">
      <dgm:prSet presAssocID="{7D039899-C708-4E1A-901F-DCED445764D1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5E9B5C-352E-47E7-B5E0-18E507DCD8B5}" type="pres">
      <dgm:prSet presAssocID="{60E7A3FC-1CBA-4113-9538-25864E2C2DD9}" presName="Accent6" presStyleCnt="0"/>
      <dgm:spPr/>
    </dgm:pt>
    <dgm:pt modelId="{6BDFF411-BCFC-4212-9B33-C9FFB5B28D3D}" type="pres">
      <dgm:prSet presAssocID="{60E7A3FC-1CBA-4113-9538-25864E2C2DD9}" presName="Accent" presStyleLbl="node1" presStyleIdx="1" presStyleCnt="7"/>
      <dgm:spPr/>
    </dgm:pt>
    <dgm:pt modelId="{B1A23DA3-24F1-4BE9-9AF0-B9832E99E0BC}" type="pres">
      <dgm:prSet presAssocID="{60E7A3FC-1CBA-4113-9538-25864E2C2DD9}" presName="ParentBackground6" presStyleCnt="0"/>
      <dgm:spPr/>
    </dgm:pt>
    <dgm:pt modelId="{05DC117B-62D2-4BC3-96A0-3105BA8D03D5}" type="pres">
      <dgm:prSet presAssocID="{60E7A3FC-1CBA-4113-9538-25864E2C2DD9}" presName="ParentBackground" presStyleLbl="fgAcc1" presStyleIdx="1" presStyleCnt="7"/>
      <dgm:spPr/>
      <dgm:t>
        <a:bodyPr/>
        <a:lstStyle/>
        <a:p>
          <a:endParaRPr lang="en-US"/>
        </a:p>
      </dgm:t>
    </dgm:pt>
    <dgm:pt modelId="{1667CDCD-25A5-4F3B-9F32-9C0595757936}" type="pres">
      <dgm:prSet presAssocID="{60E7A3FC-1CBA-4113-9538-25864E2C2DD9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11B24F-B7CC-4D39-A3C0-96C2C99F1011}" type="pres">
      <dgm:prSet presAssocID="{17E807D0-C829-4A7F-8670-9599BD499367}" presName="Accent5" presStyleCnt="0"/>
      <dgm:spPr/>
    </dgm:pt>
    <dgm:pt modelId="{BAEC15FC-0D46-4C84-9421-8BE1A5A5CCE9}" type="pres">
      <dgm:prSet presAssocID="{17E807D0-C829-4A7F-8670-9599BD499367}" presName="Accent" presStyleLbl="node1" presStyleIdx="2" presStyleCnt="7"/>
      <dgm:spPr/>
    </dgm:pt>
    <dgm:pt modelId="{C58EF997-E94B-4B95-B062-E5549893C34C}" type="pres">
      <dgm:prSet presAssocID="{17E807D0-C829-4A7F-8670-9599BD499367}" presName="ParentBackground5" presStyleCnt="0"/>
      <dgm:spPr/>
    </dgm:pt>
    <dgm:pt modelId="{E31D99A9-9BCE-4081-B451-6D9DBDFAF95D}" type="pres">
      <dgm:prSet presAssocID="{17E807D0-C829-4A7F-8670-9599BD499367}" presName="ParentBackground" presStyleLbl="fgAcc1" presStyleIdx="2" presStyleCnt="7"/>
      <dgm:spPr/>
      <dgm:t>
        <a:bodyPr/>
        <a:lstStyle/>
        <a:p>
          <a:endParaRPr lang="en-US"/>
        </a:p>
      </dgm:t>
    </dgm:pt>
    <dgm:pt modelId="{3FBE4938-F017-4BFD-9D64-B1A0B371F6BA}" type="pres">
      <dgm:prSet presAssocID="{17E807D0-C829-4A7F-8670-9599BD499367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B01CFE-7FF2-4FE2-9F4B-247452C490A2}" type="pres">
      <dgm:prSet presAssocID="{0F341838-5C2A-46C6-9678-4FC8CD7691BD}" presName="Accent4" presStyleCnt="0"/>
      <dgm:spPr/>
    </dgm:pt>
    <dgm:pt modelId="{CC06BF33-8C1E-477C-812B-8C079595AD4A}" type="pres">
      <dgm:prSet presAssocID="{0F341838-5C2A-46C6-9678-4FC8CD7691BD}" presName="Accent" presStyleLbl="node1" presStyleIdx="3" presStyleCnt="7"/>
      <dgm:spPr/>
    </dgm:pt>
    <dgm:pt modelId="{77DB04DA-D9F2-4916-B36D-DA50A9FE0F61}" type="pres">
      <dgm:prSet presAssocID="{0F341838-5C2A-46C6-9678-4FC8CD7691BD}" presName="ParentBackground4" presStyleCnt="0"/>
      <dgm:spPr/>
    </dgm:pt>
    <dgm:pt modelId="{B36A4F20-C973-4D96-BD1B-24BA73C216C7}" type="pres">
      <dgm:prSet presAssocID="{0F341838-5C2A-46C6-9678-4FC8CD7691BD}" presName="ParentBackground" presStyleLbl="fgAcc1" presStyleIdx="3" presStyleCnt="7"/>
      <dgm:spPr/>
      <dgm:t>
        <a:bodyPr/>
        <a:lstStyle/>
        <a:p>
          <a:endParaRPr lang="en-US"/>
        </a:p>
      </dgm:t>
    </dgm:pt>
    <dgm:pt modelId="{93E19107-C7A8-4126-BD2A-59F461B0752C}" type="pres">
      <dgm:prSet presAssocID="{0F341838-5C2A-46C6-9678-4FC8CD7691BD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D4AA51-F5AB-4A12-B0B9-929CEEF64C56}" type="pres">
      <dgm:prSet presAssocID="{6FF4C21C-DC9C-4277-AD45-DA10797EF7C7}" presName="Accent3" presStyleCnt="0"/>
      <dgm:spPr/>
    </dgm:pt>
    <dgm:pt modelId="{6D581B6D-C276-4AAB-B92D-6DFE1F528A3C}" type="pres">
      <dgm:prSet presAssocID="{6FF4C21C-DC9C-4277-AD45-DA10797EF7C7}" presName="Accent" presStyleLbl="node1" presStyleIdx="4" presStyleCnt="7"/>
      <dgm:spPr/>
    </dgm:pt>
    <dgm:pt modelId="{3E82E19A-DFCD-43D1-A049-B4641C7910BC}" type="pres">
      <dgm:prSet presAssocID="{6FF4C21C-DC9C-4277-AD45-DA10797EF7C7}" presName="ParentBackground3" presStyleCnt="0"/>
      <dgm:spPr/>
    </dgm:pt>
    <dgm:pt modelId="{FF741E93-9921-45DB-8590-17FD7BA3B138}" type="pres">
      <dgm:prSet presAssocID="{6FF4C21C-DC9C-4277-AD45-DA10797EF7C7}" presName="ParentBackground" presStyleLbl="fgAcc1" presStyleIdx="4" presStyleCnt="7"/>
      <dgm:spPr/>
      <dgm:t>
        <a:bodyPr/>
        <a:lstStyle/>
        <a:p>
          <a:endParaRPr lang="en-US"/>
        </a:p>
      </dgm:t>
    </dgm:pt>
    <dgm:pt modelId="{36A33ED0-C97C-468C-8006-B376D3D1BF4E}" type="pres">
      <dgm:prSet presAssocID="{6FF4C21C-DC9C-4277-AD45-DA10797EF7C7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79C625-B6B3-43A1-A561-497F713A1850}" type="pres">
      <dgm:prSet presAssocID="{E38D1EC8-75FB-49FC-9AF0-D6EE88C7663C}" presName="Accent2" presStyleCnt="0"/>
      <dgm:spPr/>
    </dgm:pt>
    <dgm:pt modelId="{C506181B-A82D-44D6-BD91-7AFE80CA5898}" type="pres">
      <dgm:prSet presAssocID="{E38D1EC8-75FB-49FC-9AF0-D6EE88C7663C}" presName="Accent" presStyleLbl="node1" presStyleIdx="5" presStyleCnt="7"/>
      <dgm:spPr/>
    </dgm:pt>
    <dgm:pt modelId="{E6CEF0C6-AD49-4114-85F2-00E88ABE269C}" type="pres">
      <dgm:prSet presAssocID="{E38D1EC8-75FB-49FC-9AF0-D6EE88C7663C}" presName="ParentBackground2" presStyleCnt="0"/>
      <dgm:spPr/>
    </dgm:pt>
    <dgm:pt modelId="{909152FD-1AF7-4D05-9544-4475BFB44216}" type="pres">
      <dgm:prSet presAssocID="{E38D1EC8-75FB-49FC-9AF0-D6EE88C7663C}" presName="ParentBackground" presStyleLbl="fgAcc1" presStyleIdx="5" presStyleCnt="7"/>
      <dgm:spPr/>
      <dgm:t>
        <a:bodyPr/>
        <a:lstStyle/>
        <a:p>
          <a:endParaRPr lang="en-US"/>
        </a:p>
      </dgm:t>
    </dgm:pt>
    <dgm:pt modelId="{C0E6802F-E46D-4573-855D-26D3EDD42C25}" type="pres">
      <dgm:prSet presAssocID="{E38D1EC8-75FB-49FC-9AF0-D6EE88C7663C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E4599E-54FA-4B18-8A19-D07B90E7BB6E}" type="pres">
      <dgm:prSet presAssocID="{AFE44DDB-E625-4F4F-95DC-F5A709332136}" presName="Accent1" presStyleCnt="0"/>
      <dgm:spPr/>
    </dgm:pt>
    <dgm:pt modelId="{F31ADBD6-F873-4883-9EF0-07ED6E226EC3}" type="pres">
      <dgm:prSet presAssocID="{AFE44DDB-E625-4F4F-95DC-F5A709332136}" presName="Accent" presStyleLbl="node1" presStyleIdx="6" presStyleCnt="7"/>
      <dgm:spPr/>
    </dgm:pt>
    <dgm:pt modelId="{A49F16C3-1B96-4E48-A9E4-9E8E3B5C13D3}" type="pres">
      <dgm:prSet presAssocID="{AFE44DDB-E625-4F4F-95DC-F5A709332136}" presName="ParentBackground1" presStyleCnt="0"/>
      <dgm:spPr/>
    </dgm:pt>
    <dgm:pt modelId="{7ABC1556-EE06-4AFD-AFD5-AE65CAE79677}" type="pres">
      <dgm:prSet presAssocID="{AFE44DDB-E625-4F4F-95DC-F5A709332136}" presName="ParentBackground" presStyleLbl="fgAcc1" presStyleIdx="6" presStyleCnt="7"/>
      <dgm:spPr/>
      <dgm:t>
        <a:bodyPr/>
        <a:lstStyle/>
        <a:p>
          <a:endParaRPr lang="en-US"/>
        </a:p>
      </dgm:t>
    </dgm:pt>
    <dgm:pt modelId="{4441C96E-A6B1-4D32-A452-897EB4580316}" type="pres">
      <dgm:prSet presAssocID="{AFE44DDB-E625-4F4F-95DC-F5A70933213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2C3B6F-B619-4D89-8A2D-F6A651C7C22F}" type="presOf" srcId="{6FF4C21C-DC9C-4277-AD45-DA10797EF7C7}" destId="{36A33ED0-C97C-468C-8006-B376D3D1BF4E}" srcOrd="1" destOrd="0" presId="urn:microsoft.com/office/officeart/2011/layout/CircleProcess"/>
    <dgm:cxn modelId="{125A1CC2-8835-4305-BF5A-8ABBCA724558}" srcId="{89B78215-767E-4281-9428-0AF039DE1BF1}" destId="{7D039899-C708-4E1A-901F-DCED445764D1}" srcOrd="6" destOrd="0" parTransId="{4A78E520-6AB1-4A3A-AFAB-7252C0DAD66D}" sibTransId="{697335B5-D051-42AE-B35C-60AC12ADE2CB}"/>
    <dgm:cxn modelId="{2541E717-1DE3-4E62-8C76-19F6E32A1CAB}" type="presOf" srcId="{E38D1EC8-75FB-49FC-9AF0-D6EE88C7663C}" destId="{C0E6802F-E46D-4573-855D-26D3EDD42C25}" srcOrd="1" destOrd="0" presId="urn:microsoft.com/office/officeart/2011/layout/CircleProcess"/>
    <dgm:cxn modelId="{92991CB2-D9FC-402A-B9CE-500D70BBAF2D}" srcId="{89B78215-767E-4281-9428-0AF039DE1BF1}" destId="{17E807D0-C829-4A7F-8670-9599BD499367}" srcOrd="4" destOrd="0" parTransId="{FED5C85B-456A-4D0D-8DE1-03B01B5B8F33}" sibTransId="{E1FE6074-F016-4308-9B16-E85D189A4738}"/>
    <dgm:cxn modelId="{EFDFBB64-A0F1-455A-A84E-CC876B98FC26}" type="presOf" srcId="{89B78215-767E-4281-9428-0AF039DE1BF1}" destId="{1BBDFF34-9A1A-4BB7-B888-21B5262B488A}" srcOrd="0" destOrd="0" presId="urn:microsoft.com/office/officeart/2011/layout/CircleProcess"/>
    <dgm:cxn modelId="{0F085516-6002-4944-9F54-F28C4AAEFC25}" type="presOf" srcId="{60E7A3FC-1CBA-4113-9538-25864E2C2DD9}" destId="{05DC117B-62D2-4BC3-96A0-3105BA8D03D5}" srcOrd="0" destOrd="0" presId="urn:microsoft.com/office/officeart/2011/layout/CircleProcess"/>
    <dgm:cxn modelId="{9D7A9343-4DB6-498C-8742-F9676D33E7A5}" srcId="{89B78215-767E-4281-9428-0AF039DE1BF1}" destId="{6FF4C21C-DC9C-4277-AD45-DA10797EF7C7}" srcOrd="2" destOrd="0" parTransId="{909BE1E3-DA4A-4147-A441-E33196332582}" sibTransId="{28B11866-9A08-44D9-8852-1DBA59E497E6}"/>
    <dgm:cxn modelId="{C567B189-4C12-4678-814D-0FAEA0B59DE8}" type="presOf" srcId="{0F341838-5C2A-46C6-9678-4FC8CD7691BD}" destId="{93E19107-C7A8-4126-BD2A-59F461B0752C}" srcOrd="1" destOrd="0" presId="urn:microsoft.com/office/officeart/2011/layout/CircleProcess"/>
    <dgm:cxn modelId="{BEEA8E62-A6A5-40D1-9CCA-FD3700E70916}" type="presOf" srcId="{7D039899-C708-4E1A-901F-DCED445764D1}" destId="{AE1DFF8B-5040-41AF-A055-E1C16F659992}" srcOrd="0" destOrd="0" presId="urn:microsoft.com/office/officeart/2011/layout/CircleProcess"/>
    <dgm:cxn modelId="{8CA96B0C-081B-48DC-BAE5-87A236E4190A}" srcId="{89B78215-767E-4281-9428-0AF039DE1BF1}" destId="{E38D1EC8-75FB-49FC-9AF0-D6EE88C7663C}" srcOrd="1" destOrd="0" parTransId="{C24DA6DE-0717-4685-93B5-9C2782EA457F}" sibTransId="{658FA765-285F-46CF-8078-B147AB5525A7}"/>
    <dgm:cxn modelId="{F835321C-8475-41E7-BC85-C4FE57D8531E}" type="presOf" srcId="{17E807D0-C829-4A7F-8670-9599BD499367}" destId="{3FBE4938-F017-4BFD-9D64-B1A0B371F6BA}" srcOrd="1" destOrd="0" presId="urn:microsoft.com/office/officeart/2011/layout/CircleProcess"/>
    <dgm:cxn modelId="{D34EEA52-9962-47FA-A444-E473BAE87158}" type="presOf" srcId="{E38D1EC8-75FB-49FC-9AF0-D6EE88C7663C}" destId="{909152FD-1AF7-4D05-9544-4475BFB44216}" srcOrd="0" destOrd="0" presId="urn:microsoft.com/office/officeart/2011/layout/CircleProcess"/>
    <dgm:cxn modelId="{A8AE5D2F-0589-4C99-82E6-6F81D56049AC}" srcId="{89B78215-767E-4281-9428-0AF039DE1BF1}" destId="{0F341838-5C2A-46C6-9678-4FC8CD7691BD}" srcOrd="3" destOrd="0" parTransId="{175B9C54-7F0F-423F-BAA9-C31C8A57DA19}" sibTransId="{AFA565F1-FEF2-4E82-B314-2A939A8170AD}"/>
    <dgm:cxn modelId="{A664B6B8-A411-4469-9B12-246D2CC59961}" srcId="{89B78215-767E-4281-9428-0AF039DE1BF1}" destId="{AFE44DDB-E625-4F4F-95DC-F5A709332136}" srcOrd="0" destOrd="0" parTransId="{3CB15660-F535-4082-BE5D-D056A7B046AF}" sibTransId="{67239519-C182-4E99-819F-7735556DB181}"/>
    <dgm:cxn modelId="{1F930C40-3697-4D84-AC69-FDC097A69689}" type="presOf" srcId="{60E7A3FC-1CBA-4113-9538-25864E2C2DD9}" destId="{1667CDCD-25A5-4F3B-9F32-9C0595757936}" srcOrd="1" destOrd="0" presId="urn:microsoft.com/office/officeart/2011/layout/CircleProcess"/>
    <dgm:cxn modelId="{B4640140-BFD0-4420-AB67-118C788519BC}" type="presOf" srcId="{AFE44DDB-E625-4F4F-95DC-F5A709332136}" destId="{7ABC1556-EE06-4AFD-AFD5-AE65CAE79677}" srcOrd="0" destOrd="0" presId="urn:microsoft.com/office/officeart/2011/layout/CircleProcess"/>
    <dgm:cxn modelId="{69B4643F-9245-49CB-89A9-3E8DA9B3B46E}" type="presOf" srcId="{AFE44DDB-E625-4F4F-95DC-F5A709332136}" destId="{4441C96E-A6B1-4D32-A452-897EB4580316}" srcOrd="1" destOrd="0" presId="urn:microsoft.com/office/officeart/2011/layout/CircleProcess"/>
    <dgm:cxn modelId="{FE49F396-5DAE-4360-B9F1-92A71BB1A00D}" type="presOf" srcId="{0F341838-5C2A-46C6-9678-4FC8CD7691BD}" destId="{B36A4F20-C973-4D96-BD1B-24BA73C216C7}" srcOrd="0" destOrd="0" presId="urn:microsoft.com/office/officeart/2011/layout/CircleProcess"/>
    <dgm:cxn modelId="{8364D71E-8628-4C3B-BEB6-D51C1D91A363}" type="presOf" srcId="{7D039899-C708-4E1A-901F-DCED445764D1}" destId="{A21FB05A-BDC0-4EFE-B9E9-5F0833534C53}" srcOrd="1" destOrd="0" presId="urn:microsoft.com/office/officeart/2011/layout/CircleProcess"/>
    <dgm:cxn modelId="{3B09DAED-7FC0-47F3-A7BC-B9117C4D04C3}" type="presOf" srcId="{6FF4C21C-DC9C-4277-AD45-DA10797EF7C7}" destId="{FF741E93-9921-45DB-8590-17FD7BA3B138}" srcOrd="0" destOrd="0" presId="urn:microsoft.com/office/officeart/2011/layout/CircleProcess"/>
    <dgm:cxn modelId="{C0912B8A-542A-40B3-8A37-0794A2DA7E90}" type="presOf" srcId="{17E807D0-C829-4A7F-8670-9599BD499367}" destId="{E31D99A9-9BCE-4081-B451-6D9DBDFAF95D}" srcOrd="0" destOrd="0" presId="urn:microsoft.com/office/officeart/2011/layout/CircleProcess"/>
    <dgm:cxn modelId="{41ECADDE-F3EE-4BF4-8DBD-08D6DB056AA0}" srcId="{89B78215-767E-4281-9428-0AF039DE1BF1}" destId="{60E7A3FC-1CBA-4113-9538-25864E2C2DD9}" srcOrd="5" destOrd="0" parTransId="{19A8214D-3E97-4A11-BBB1-CC29084F2103}" sibTransId="{619E8FDE-DD35-4018-8DDF-3AA3813CF7EC}"/>
    <dgm:cxn modelId="{DA55B532-2CDC-4727-A0CB-5CBB052EED95}" type="presParOf" srcId="{1BBDFF34-9A1A-4BB7-B888-21B5262B488A}" destId="{22EE160A-68C3-4F2A-A2EC-7949536D862D}" srcOrd="0" destOrd="0" presId="urn:microsoft.com/office/officeart/2011/layout/CircleProcess"/>
    <dgm:cxn modelId="{8278B455-5EC6-4E8D-AC07-48D4321EA43D}" type="presParOf" srcId="{22EE160A-68C3-4F2A-A2EC-7949536D862D}" destId="{5B995718-00F5-4950-88DC-B188176D1FC3}" srcOrd="0" destOrd="0" presId="urn:microsoft.com/office/officeart/2011/layout/CircleProcess"/>
    <dgm:cxn modelId="{689E6475-BF09-4572-A6FD-29A57F3A4279}" type="presParOf" srcId="{1BBDFF34-9A1A-4BB7-B888-21B5262B488A}" destId="{27187D0E-DEF5-40EA-B113-78E218F2CD61}" srcOrd="1" destOrd="0" presId="urn:microsoft.com/office/officeart/2011/layout/CircleProcess"/>
    <dgm:cxn modelId="{68A15E46-CF3E-4786-AFD6-9CD323FF271D}" type="presParOf" srcId="{27187D0E-DEF5-40EA-B113-78E218F2CD61}" destId="{AE1DFF8B-5040-41AF-A055-E1C16F659992}" srcOrd="0" destOrd="0" presId="urn:microsoft.com/office/officeart/2011/layout/CircleProcess"/>
    <dgm:cxn modelId="{9AF61F3E-A5F9-4E35-9C1D-1D3F0D43557A}" type="presParOf" srcId="{1BBDFF34-9A1A-4BB7-B888-21B5262B488A}" destId="{A21FB05A-BDC0-4EFE-B9E9-5F0833534C53}" srcOrd="2" destOrd="0" presId="urn:microsoft.com/office/officeart/2011/layout/CircleProcess"/>
    <dgm:cxn modelId="{05343905-C0A7-4A24-988B-AFB3EA91DDE5}" type="presParOf" srcId="{1BBDFF34-9A1A-4BB7-B888-21B5262B488A}" destId="{DF5E9B5C-352E-47E7-B5E0-18E507DCD8B5}" srcOrd="3" destOrd="0" presId="urn:microsoft.com/office/officeart/2011/layout/CircleProcess"/>
    <dgm:cxn modelId="{6BE3A4B7-5DE9-4FEF-A7B1-3278DC8A92A4}" type="presParOf" srcId="{DF5E9B5C-352E-47E7-B5E0-18E507DCD8B5}" destId="{6BDFF411-BCFC-4212-9B33-C9FFB5B28D3D}" srcOrd="0" destOrd="0" presId="urn:microsoft.com/office/officeart/2011/layout/CircleProcess"/>
    <dgm:cxn modelId="{B788815D-B8BC-404D-AA65-B2764F4604F5}" type="presParOf" srcId="{1BBDFF34-9A1A-4BB7-B888-21B5262B488A}" destId="{B1A23DA3-24F1-4BE9-9AF0-B9832E99E0BC}" srcOrd="4" destOrd="0" presId="urn:microsoft.com/office/officeart/2011/layout/CircleProcess"/>
    <dgm:cxn modelId="{A2206751-0338-42CD-870D-508C9029F705}" type="presParOf" srcId="{B1A23DA3-24F1-4BE9-9AF0-B9832E99E0BC}" destId="{05DC117B-62D2-4BC3-96A0-3105BA8D03D5}" srcOrd="0" destOrd="0" presId="urn:microsoft.com/office/officeart/2011/layout/CircleProcess"/>
    <dgm:cxn modelId="{33A31416-34B8-4A85-914C-F12ED5DB10B9}" type="presParOf" srcId="{1BBDFF34-9A1A-4BB7-B888-21B5262B488A}" destId="{1667CDCD-25A5-4F3B-9F32-9C0595757936}" srcOrd="5" destOrd="0" presId="urn:microsoft.com/office/officeart/2011/layout/CircleProcess"/>
    <dgm:cxn modelId="{0A667DA7-87A8-4852-ACBB-13BA28B177D6}" type="presParOf" srcId="{1BBDFF34-9A1A-4BB7-B888-21B5262B488A}" destId="{2011B24F-B7CC-4D39-A3C0-96C2C99F1011}" srcOrd="6" destOrd="0" presId="urn:microsoft.com/office/officeart/2011/layout/CircleProcess"/>
    <dgm:cxn modelId="{92DB302A-9A0A-4F01-8C1E-D2886AE32CE4}" type="presParOf" srcId="{2011B24F-B7CC-4D39-A3C0-96C2C99F1011}" destId="{BAEC15FC-0D46-4C84-9421-8BE1A5A5CCE9}" srcOrd="0" destOrd="0" presId="urn:microsoft.com/office/officeart/2011/layout/CircleProcess"/>
    <dgm:cxn modelId="{FF670914-E3CE-4405-BC6E-3AF3B443D9AC}" type="presParOf" srcId="{1BBDFF34-9A1A-4BB7-B888-21B5262B488A}" destId="{C58EF997-E94B-4B95-B062-E5549893C34C}" srcOrd="7" destOrd="0" presId="urn:microsoft.com/office/officeart/2011/layout/CircleProcess"/>
    <dgm:cxn modelId="{6BB3E190-73FC-4D64-9C46-D09938E740CA}" type="presParOf" srcId="{C58EF997-E94B-4B95-B062-E5549893C34C}" destId="{E31D99A9-9BCE-4081-B451-6D9DBDFAF95D}" srcOrd="0" destOrd="0" presId="urn:microsoft.com/office/officeart/2011/layout/CircleProcess"/>
    <dgm:cxn modelId="{D942DE49-1648-49FF-9A97-F9CC4288E2E3}" type="presParOf" srcId="{1BBDFF34-9A1A-4BB7-B888-21B5262B488A}" destId="{3FBE4938-F017-4BFD-9D64-B1A0B371F6BA}" srcOrd="8" destOrd="0" presId="urn:microsoft.com/office/officeart/2011/layout/CircleProcess"/>
    <dgm:cxn modelId="{E2CA6E0D-45C5-4CA4-8C2D-7C56A183D1CC}" type="presParOf" srcId="{1BBDFF34-9A1A-4BB7-B888-21B5262B488A}" destId="{37B01CFE-7FF2-4FE2-9F4B-247452C490A2}" srcOrd="9" destOrd="0" presId="urn:microsoft.com/office/officeart/2011/layout/CircleProcess"/>
    <dgm:cxn modelId="{3518406D-2FA5-4B33-A1D3-BC30DA63C847}" type="presParOf" srcId="{37B01CFE-7FF2-4FE2-9F4B-247452C490A2}" destId="{CC06BF33-8C1E-477C-812B-8C079595AD4A}" srcOrd="0" destOrd="0" presId="urn:microsoft.com/office/officeart/2011/layout/CircleProcess"/>
    <dgm:cxn modelId="{BC0DA0CB-6C21-43C8-B4CC-2EE7ACFF2624}" type="presParOf" srcId="{1BBDFF34-9A1A-4BB7-B888-21B5262B488A}" destId="{77DB04DA-D9F2-4916-B36D-DA50A9FE0F61}" srcOrd="10" destOrd="0" presId="urn:microsoft.com/office/officeart/2011/layout/CircleProcess"/>
    <dgm:cxn modelId="{35C69A3E-6BD0-42ED-94C4-A3E485E1F633}" type="presParOf" srcId="{77DB04DA-D9F2-4916-B36D-DA50A9FE0F61}" destId="{B36A4F20-C973-4D96-BD1B-24BA73C216C7}" srcOrd="0" destOrd="0" presId="urn:microsoft.com/office/officeart/2011/layout/CircleProcess"/>
    <dgm:cxn modelId="{4800DC4F-D6C2-4AFD-9120-29E59C4513B3}" type="presParOf" srcId="{1BBDFF34-9A1A-4BB7-B888-21B5262B488A}" destId="{93E19107-C7A8-4126-BD2A-59F461B0752C}" srcOrd="11" destOrd="0" presId="urn:microsoft.com/office/officeart/2011/layout/CircleProcess"/>
    <dgm:cxn modelId="{93637F5F-3E22-4312-A7AB-8B2714BCBFC0}" type="presParOf" srcId="{1BBDFF34-9A1A-4BB7-B888-21B5262B488A}" destId="{17D4AA51-F5AB-4A12-B0B9-929CEEF64C56}" srcOrd="12" destOrd="0" presId="urn:microsoft.com/office/officeart/2011/layout/CircleProcess"/>
    <dgm:cxn modelId="{0E7C9944-D43B-44CD-9F6A-7EA5A8D56F79}" type="presParOf" srcId="{17D4AA51-F5AB-4A12-B0B9-929CEEF64C56}" destId="{6D581B6D-C276-4AAB-B92D-6DFE1F528A3C}" srcOrd="0" destOrd="0" presId="urn:microsoft.com/office/officeart/2011/layout/CircleProcess"/>
    <dgm:cxn modelId="{FF9C9CF0-4B7E-40C0-A2B0-D9DA4097E8A2}" type="presParOf" srcId="{1BBDFF34-9A1A-4BB7-B888-21B5262B488A}" destId="{3E82E19A-DFCD-43D1-A049-B4641C7910BC}" srcOrd="13" destOrd="0" presId="urn:microsoft.com/office/officeart/2011/layout/CircleProcess"/>
    <dgm:cxn modelId="{658CFF73-8ED6-4509-806C-39A4250A89FB}" type="presParOf" srcId="{3E82E19A-DFCD-43D1-A049-B4641C7910BC}" destId="{FF741E93-9921-45DB-8590-17FD7BA3B138}" srcOrd="0" destOrd="0" presId="urn:microsoft.com/office/officeart/2011/layout/CircleProcess"/>
    <dgm:cxn modelId="{08F6EEC2-668E-4FA4-81CB-39F730B972F3}" type="presParOf" srcId="{1BBDFF34-9A1A-4BB7-B888-21B5262B488A}" destId="{36A33ED0-C97C-468C-8006-B376D3D1BF4E}" srcOrd="14" destOrd="0" presId="urn:microsoft.com/office/officeart/2011/layout/CircleProcess"/>
    <dgm:cxn modelId="{321D4403-C5A3-4E91-8A1F-4B47991C0FD4}" type="presParOf" srcId="{1BBDFF34-9A1A-4BB7-B888-21B5262B488A}" destId="{6279C625-B6B3-43A1-A561-497F713A1850}" srcOrd="15" destOrd="0" presId="urn:microsoft.com/office/officeart/2011/layout/CircleProcess"/>
    <dgm:cxn modelId="{56B8F7BB-D50C-4274-84ED-43423682E5C5}" type="presParOf" srcId="{6279C625-B6B3-43A1-A561-497F713A1850}" destId="{C506181B-A82D-44D6-BD91-7AFE80CA5898}" srcOrd="0" destOrd="0" presId="urn:microsoft.com/office/officeart/2011/layout/CircleProcess"/>
    <dgm:cxn modelId="{2CCD1DD6-317F-4160-9F44-00F3CEE37686}" type="presParOf" srcId="{1BBDFF34-9A1A-4BB7-B888-21B5262B488A}" destId="{E6CEF0C6-AD49-4114-85F2-00E88ABE269C}" srcOrd="16" destOrd="0" presId="urn:microsoft.com/office/officeart/2011/layout/CircleProcess"/>
    <dgm:cxn modelId="{26EC28F6-03B1-44E9-B64D-A74DCEB6F8D0}" type="presParOf" srcId="{E6CEF0C6-AD49-4114-85F2-00E88ABE269C}" destId="{909152FD-1AF7-4D05-9544-4475BFB44216}" srcOrd="0" destOrd="0" presId="urn:microsoft.com/office/officeart/2011/layout/CircleProcess"/>
    <dgm:cxn modelId="{9D94C8F4-F4C7-411A-BC4B-86ABE4A64A5F}" type="presParOf" srcId="{1BBDFF34-9A1A-4BB7-B888-21B5262B488A}" destId="{C0E6802F-E46D-4573-855D-26D3EDD42C25}" srcOrd="17" destOrd="0" presId="urn:microsoft.com/office/officeart/2011/layout/CircleProcess"/>
    <dgm:cxn modelId="{A5AD9FB2-1F4C-4552-86E3-6779E9F37029}" type="presParOf" srcId="{1BBDFF34-9A1A-4BB7-B888-21B5262B488A}" destId="{D6E4599E-54FA-4B18-8A19-D07B90E7BB6E}" srcOrd="18" destOrd="0" presId="urn:microsoft.com/office/officeart/2011/layout/CircleProcess"/>
    <dgm:cxn modelId="{533050A7-820B-48E7-AAAA-DD1F3D557444}" type="presParOf" srcId="{D6E4599E-54FA-4B18-8A19-D07B90E7BB6E}" destId="{F31ADBD6-F873-4883-9EF0-07ED6E226EC3}" srcOrd="0" destOrd="0" presId="urn:microsoft.com/office/officeart/2011/layout/CircleProcess"/>
    <dgm:cxn modelId="{1DFF8AEB-4F70-4F9F-82C6-FBEB00C0463B}" type="presParOf" srcId="{1BBDFF34-9A1A-4BB7-B888-21B5262B488A}" destId="{A49F16C3-1B96-4E48-A9E4-9E8E3B5C13D3}" srcOrd="19" destOrd="0" presId="urn:microsoft.com/office/officeart/2011/layout/CircleProcess"/>
    <dgm:cxn modelId="{0B9AAF53-D19C-4194-923E-AA0ACA7F863B}" type="presParOf" srcId="{A49F16C3-1B96-4E48-A9E4-9E8E3B5C13D3}" destId="{7ABC1556-EE06-4AFD-AFD5-AE65CAE79677}" srcOrd="0" destOrd="0" presId="urn:microsoft.com/office/officeart/2011/layout/CircleProcess"/>
    <dgm:cxn modelId="{A927E43C-5B98-41A1-BE1E-AAB180AF6CE5}" type="presParOf" srcId="{1BBDFF34-9A1A-4BB7-B888-21B5262B488A}" destId="{4441C96E-A6B1-4D32-A452-897EB4580316}" srcOrd="2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B78215-767E-4281-9428-0AF039DE1BF1}" type="doc">
      <dgm:prSet loTypeId="urn:microsoft.com/office/officeart/2011/layout/CircleProcess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E44DDB-E625-4F4F-95DC-F5A709332136}">
      <dgm:prSet phldrT="[Text]"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0" dirty="0" smtClean="0">
              <a:solidFill>
                <a:schemeClr val="bg1">
                  <a:lumMod val="50000"/>
                  <a:lumOff val="50000"/>
                </a:schemeClr>
              </a:solidFill>
            </a:rPr>
            <a:t>1</a:t>
          </a:r>
          <a:endParaRPr lang="en-US" b="0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3CB15660-F535-4082-BE5D-D056A7B046AF}" type="parTrans" cxnId="{A664B6B8-A411-4469-9B12-246D2CC59961}">
      <dgm:prSet/>
      <dgm:spPr/>
      <dgm:t>
        <a:bodyPr/>
        <a:lstStyle/>
        <a:p>
          <a:endParaRPr lang="en-US"/>
        </a:p>
      </dgm:t>
    </dgm:pt>
    <dgm:pt modelId="{67239519-C182-4E99-819F-7735556DB181}" type="sibTrans" cxnId="{A664B6B8-A411-4469-9B12-246D2CC59961}">
      <dgm:prSet/>
      <dgm:spPr/>
      <dgm:t>
        <a:bodyPr/>
        <a:lstStyle/>
        <a:p>
          <a:endParaRPr lang="en-US"/>
        </a:p>
      </dgm:t>
    </dgm:pt>
    <dgm:pt modelId="{60E7A3FC-1CBA-4113-9538-25864E2C2DD9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50000"/>
                  <a:lumOff val="50000"/>
                </a:schemeClr>
              </a:solidFill>
            </a:rPr>
            <a:t>6</a:t>
          </a:r>
          <a:endParaRPr lang="en-US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19A8214D-3E97-4A11-BBB1-CC29084F2103}" type="parTrans" cxnId="{41ECADDE-F3EE-4BF4-8DBD-08D6DB056AA0}">
      <dgm:prSet/>
      <dgm:spPr/>
      <dgm:t>
        <a:bodyPr/>
        <a:lstStyle/>
        <a:p>
          <a:endParaRPr lang="en-US"/>
        </a:p>
      </dgm:t>
    </dgm:pt>
    <dgm:pt modelId="{619E8FDE-DD35-4018-8DDF-3AA3813CF7EC}" type="sibTrans" cxnId="{41ECADDE-F3EE-4BF4-8DBD-08D6DB056AA0}">
      <dgm:prSet/>
      <dgm:spPr/>
      <dgm:t>
        <a:bodyPr/>
        <a:lstStyle/>
        <a:p>
          <a:endParaRPr lang="en-US"/>
        </a:p>
      </dgm:t>
    </dgm:pt>
    <dgm:pt modelId="{7D039899-C708-4E1A-901F-DCED445764D1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50000"/>
                  <a:lumOff val="50000"/>
                </a:schemeClr>
              </a:solidFill>
            </a:rPr>
            <a:t>7</a:t>
          </a:r>
          <a:endParaRPr lang="en-US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4A78E520-6AB1-4A3A-AFAB-7252C0DAD66D}" type="parTrans" cxnId="{125A1CC2-8835-4305-BF5A-8ABBCA724558}">
      <dgm:prSet/>
      <dgm:spPr/>
      <dgm:t>
        <a:bodyPr/>
        <a:lstStyle/>
        <a:p>
          <a:endParaRPr lang="en-US"/>
        </a:p>
      </dgm:t>
    </dgm:pt>
    <dgm:pt modelId="{697335B5-D051-42AE-B35C-60AC12ADE2CB}" type="sibTrans" cxnId="{125A1CC2-8835-4305-BF5A-8ABBCA724558}">
      <dgm:prSet/>
      <dgm:spPr/>
      <dgm:t>
        <a:bodyPr/>
        <a:lstStyle/>
        <a:p>
          <a:endParaRPr lang="en-US"/>
        </a:p>
      </dgm:t>
    </dgm:pt>
    <dgm:pt modelId="{E38D1EC8-75FB-49FC-9AF0-D6EE88C7663C}">
      <dgm:prSet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0" dirty="0" smtClean="0">
              <a:solidFill>
                <a:schemeClr val="bg1">
                  <a:lumMod val="50000"/>
                  <a:lumOff val="50000"/>
                </a:schemeClr>
              </a:solidFill>
            </a:rPr>
            <a:t>2</a:t>
          </a:r>
          <a:endParaRPr lang="en-US" b="0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C24DA6DE-0717-4685-93B5-9C2782EA457F}" type="parTrans" cxnId="{8CA96B0C-081B-48DC-BAE5-87A236E4190A}">
      <dgm:prSet/>
      <dgm:spPr/>
      <dgm:t>
        <a:bodyPr/>
        <a:lstStyle/>
        <a:p>
          <a:endParaRPr lang="en-US"/>
        </a:p>
      </dgm:t>
    </dgm:pt>
    <dgm:pt modelId="{658FA765-285F-46CF-8078-B147AB5525A7}" type="sibTrans" cxnId="{8CA96B0C-081B-48DC-BAE5-87A236E4190A}">
      <dgm:prSet/>
      <dgm:spPr/>
      <dgm:t>
        <a:bodyPr/>
        <a:lstStyle/>
        <a:p>
          <a:endParaRPr lang="en-US"/>
        </a:p>
      </dgm:t>
    </dgm:pt>
    <dgm:pt modelId="{6FF4C21C-DC9C-4277-AD45-DA10797EF7C7}">
      <dgm:prSet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0" dirty="0" smtClean="0">
              <a:solidFill>
                <a:schemeClr val="bg1">
                  <a:lumMod val="50000"/>
                  <a:lumOff val="50000"/>
                </a:schemeClr>
              </a:solidFill>
            </a:rPr>
            <a:t>3</a:t>
          </a:r>
          <a:endParaRPr lang="en-US" b="0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909BE1E3-DA4A-4147-A441-E33196332582}" type="parTrans" cxnId="{9D7A9343-4DB6-498C-8742-F9676D33E7A5}">
      <dgm:prSet/>
      <dgm:spPr/>
      <dgm:t>
        <a:bodyPr/>
        <a:lstStyle/>
        <a:p>
          <a:endParaRPr lang="en-US"/>
        </a:p>
      </dgm:t>
    </dgm:pt>
    <dgm:pt modelId="{28B11866-9A08-44D9-8852-1DBA59E497E6}" type="sibTrans" cxnId="{9D7A9343-4DB6-498C-8742-F9676D33E7A5}">
      <dgm:prSet/>
      <dgm:spPr/>
      <dgm:t>
        <a:bodyPr/>
        <a:lstStyle/>
        <a:p>
          <a:endParaRPr lang="en-US"/>
        </a:p>
      </dgm:t>
    </dgm:pt>
    <dgm:pt modelId="{0F341838-5C2A-46C6-9678-4FC8CD7691BD}">
      <dgm:prSet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4</a:t>
          </a:r>
          <a:endParaRPr lang="en-US" b="1" dirty="0">
            <a:solidFill>
              <a:schemeClr val="bg1"/>
            </a:solidFill>
          </a:endParaRPr>
        </a:p>
      </dgm:t>
    </dgm:pt>
    <dgm:pt modelId="{175B9C54-7F0F-423F-BAA9-C31C8A57DA19}" type="parTrans" cxnId="{A8AE5D2F-0589-4C99-82E6-6F81D56049AC}">
      <dgm:prSet/>
      <dgm:spPr/>
      <dgm:t>
        <a:bodyPr/>
        <a:lstStyle/>
        <a:p>
          <a:endParaRPr lang="en-US"/>
        </a:p>
      </dgm:t>
    </dgm:pt>
    <dgm:pt modelId="{AFA565F1-FEF2-4E82-B314-2A939A8170AD}" type="sibTrans" cxnId="{A8AE5D2F-0589-4C99-82E6-6F81D56049AC}">
      <dgm:prSet/>
      <dgm:spPr/>
      <dgm:t>
        <a:bodyPr/>
        <a:lstStyle/>
        <a:p>
          <a:endParaRPr lang="en-US"/>
        </a:p>
      </dgm:t>
    </dgm:pt>
    <dgm:pt modelId="{17E807D0-C829-4A7F-8670-9599BD499367}">
      <dgm:prSet/>
      <dgm:spPr/>
      <dgm:t>
        <a:bodyPr/>
        <a:lstStyle/>
        <a:p>
          <a:r>
            <a:rPr lang="en-US" dirty="0" smtClean="0">
              <a:solidFill>
                <a:schemeClr val="bg1">
                  <a:lumMod val="50000"/>
                  <a:lumOff val="50000"/>
                </a:schemeClr>
              </a:solidFill>
            </a:rPr>
            <a:t>5</a:t>
          </a:r>
          <a:endParaRPr lang="en-US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FED5C85B-456A-4D0D-8DE1-03B01B5B8F33}" type="parTrans" cxnId="{92991CB2-D9FC-402A-B9CE-500D70BBAF2D}">
      <dgm:prSet/>
      <dgm:spPr/>
      <dgm:t>
        <a:bodyPr/>
        <a:lstStyle/>
        <a:p>
          <a:endParaRPr lang="en-US"/>
        </a:p>
      </dgm:t>
    </dgm:pt>
    <dgm:pt modelId="{E1FE6074-F016-4308-9B16-E85D189A4738}" type="sibTrans" cxnId="{92991CB2-D9FC-402A-B9CE-500D70BBAF2D}">
      <dgm:prSet/>
      <dgm:spPr/>
      <dgm:t>
        <a:bodyPr/>
        <a:lstStyle/>
        <a:p>
          <a:endParaRPr lang="en-US"/>
        </a:p>
      </dgm:t>
    </dgm:pt>
    <dgm:pt modelId="{1BBDFF34-9A1A-4BB7-B888-21B5262B488A}" type="pres">
      <dgm:prSet presAssocID="{89B78215-767E-4281-9428-0AF039DE1BF1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22EE160A-68C3-4F2A-A2EC-7949536D862D}" type="pres">
      <dgm:prSet presAssocID="{7D039899-C708-4E1A-901F-DCED445764D1}" presName="Accent7" presStyleCnt="0"/>
      <dgm:spPr/>
    </dgm:pt>
    <dgm:pt modelId="{5B995718-00F5-4950-88DC-B188176D1FC3}" type="pres">
      <dgm:prSet presAssocID="{7D039899-C708-4E1A-901F-DCED445764D1}" presName="Accent" presStyleLbl="node1" presStyleIdx="0" presStyleCnt="7"/>
      <dgm:spPr/>
    </dgm:pt>
    <dgm:pt modelId="{27187D0E-DEF5-40EA-B113-78E218F2CD61}" type="pres">
      <dgm:prSet presAssocID="{7D039899-C708-4E1A-901F-DCED445764D1}" presName="ParentBackground7" presStyleCnt="0"/>
      <dgm:spPr/>
    </dgm:pt>
    <dgm:pt modelId="{AE1DFF8B-5040-41AF-A055-E1C16F659992}" type="pres">
      <dgm:prSet presAssocID="{7D039899-C708-4E1A-901F-DCED445764D1}" presName="ParentBackground" presStyleLbl="fgAcc1" presStyleIdx="0" presStyleCnt="7"/>
      <dgm:spPr/>
      <dgm:t>
        <a:bodyPr/>
        <a:lstStyle/>
        <a:p>
          <a:endParaRPr lang="en-US"/>
        </a:p>
      </dgm:t>
    </dgm:pt>
    <dgm:pt modelId="{A21FB05A-BDC0-4EFE-B9E9-5F0833534C53}" type="pres">
      <dgm:prSet presAssocID="{7D039899-C708-4E1A-901F-DCED445764D1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5E9B5C-352E-47E7-B5E0-18E507DCD8B5}" type="pres">
      <dgm:prSet presAssocID="{60E7A3FC-1CBA-4113-9538-25864E2C2DD9}" presName="Accent6" presStyleCnt="0"/>
      <dgm:spPr/>
    </dgm:pt>
    <dgm:pt modelId="{6BDFF411-BCFC-4212-9B33-C9FFB5B28D3D}" type="pres">
      <dgm:prSet presAssocID="{60E7A3FC-1CBA-4113-9538-25864E2C2DD9}" presName="Accent" presStyleLbl="node1" presStyleIdx="1" presStyleCnt="7"/>
      <dgm:spPr/>
    </dgm:pt>
    <dgm:pt modelId="{B1A23DA3-24F1-4BE9-9AF0-B9832E99E0BC}" type="pres">
      <dgm:prSet presAssocID="{60E7A3FC-1CBA-4113-9538-25864E2C2DD9}" presName="ParentBackground6" presStyleCnt="0"/>
      <dgm:spPr/>
    </dgm:pt>
    <dgm:pt modelId="{05DC117B-62D2-4BC3-96A0-3105BA8D03D5}" type="pres">
      <dgm:prSet presAssocID="{60E7A3FC-1CBA-4113-9538-25864E2C2DD9}" presName="ParentBackground" presStyleLbl="fgAcc1" presStyleIdx="1" presStyleCnt="7"/>
      <dgm:spPr/>
      <dgm:t>
        <a:bodyPr/>
        <a:lstStyle/>
        <a:p>
          <a:endParaRPr lang="en-US"/>
        </a:p>
      </dgm:t>
    </dgm:pt>
    <dgm:pt modelId="{1667CDCD-25A5-4F3B-9F32-9C0595757936}" type="pres">
      <dgm:prSet presAssocID="{60E7A3FC-1CBA-4113-9538-25864E2C2DD9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11B24F-B7CC-4D39-A3C0-96C2C99F1011}" type="pres">
      <dgm:prSet presAssocID="{17E807D0-C829-4A7F-8670-9599BD499367}" presName="Accent5" presStyleCnt="0"/>
      <dgm:spPr/>
    </dgm:pt>
    <dgm:pt modelId="{BAEC15FC-0D46-4C84-9421-8BE1A5A5CCE9}" type="pres">
      <dgm:prSet presAssocID="{17E807D0-C829-4A7F-8670-9599BD499367}" presName="Accent" presStyleLbl="node1" presStyleIdx="2" presStyleCnt="7"/>
      <dgm:spPr/>
    </dgm:pt>
    <dgm:pt modelId="{C58EF997-E94B-4B95-B062-E5549893C34C}" type="pres">
      <dgm:prSet presAssocID="{17E807D0-C829-4A7F-8670-9599BD499367}" presName="ParentBackground5" presStyleCnt="0"/>
      <dgm:spPr/>
    </dgm:pt>
    <dgm:pt modelId="{E31D99A9-9BCE-4081-B451-6D9DBDFAF95D}" type="pres">
      <dgm:prSet presAssocID="{17E807D0-C829-4A7F-8670-9599BD499367}" presName="ParentBackground" presStyleLbl="fgAcc1" presStyleIdx="2" presStyleCnt="7"/>
      <dgm:spPr/>
      <dgm:t>
        <a:bodyPr/>
        <a:lstStyle/>
        <a:p>
          <a:endParaRPr lang="en-US"/>
        </a:p>
      </dgm:t>
    </dgm:pt>
    <dgm:pt modelId="{3FBE4938-F017-4BFD-9D64-B1A0B371F6BA}" type="pres">
      <dgm:prSet presAssocID="{17E807D0-C829-4A7F-8670-9599BD499367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B01CFE-7FF2-4FE2-9F4B-247452C490A2}" type="pres">
      <dgm:prSet presAssocID="{0F341838-5C2A-46C6-9678-4FC8CD7691BD}" presName="Accent4" presStyleCnt="0"/>
      <dgm:spPr/>
    </dgm:pt>
    <dgm:pt modelId="{CC06BF33-8C1E-477C-812B-8C079595AD4A}" type="pres">
      <dgm:prSet presAssocID="{0F341838-5C2A-46C6-9678-4FC8CD7691BD}" presName="Accent" presStyleLbl="node1" presStyleIdx="3" presStyleCnt="7"/>
      <dgm:spPr/>
    </dgm:pt>
    <dgm:pt modelId="{77DB04DA-D9F2-4916-B36D-DA50A9FE0F61}" type="pres">
      <dgm:prSet presAssocID="{0F341838-5C2A-46C6-9678-4FC8CD7691BD}" presName="ParentBackground4" presStyleCnt="0"/>
      <dgm:spPr/>
    </dgm:pt>
    <dgm:pt modelId="{B36A4F20-C973-4D96-BD1B-24BA73C216C7}" type="pres">
      <dgm:prSet presAssocID="{0F341838-5C2A-46C6-9678-4FC8CD7691BD}" presName="ParentBackground" presStyleLbl="fgAcc1" presStyleIdx="3" presStyleCnt="7"/>
      <dgm:spPr/>
      <dgm:t>
        <a:bodyPr/>
        <a:lstStyle/>
        <a:p>
          <a:endParaRPr lang="en-US"/>
        </a:p>
      </dgm:t>
    </dgm:pt>
    <dgm:pt modelId="{93E19107-C7A8-4126-BD2A-59F461B0752C}" type="pres">
      <dgm:prSet presAssocID="{0F341838-5C2A-46C6-9678-4FC8CD7691BD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D4AA51-F5AB-4A12-B0B9-929CEEF64C56}" type="pres">
      <dgm:prSet presAssocID="{6FF4C21C-DC9C-4277-AD45-DA10797EF7C7}" presName="Accent3" presStyleCnt="0"/>
      <dgm:spPr/>
    </dgm:pt>
    <dgm:pt modelId="{6D581B6D-C276-4AAB-B92D-6DFE1F528A3C}" type="pres">
      <dgm:prSet presAssocID="{6FF4C21C-DC9C-4277-AD45-DA10797EF7C7}" presName="Accent" presStyleLbl="node1" presStyleIdx="4" presStyleCnt="7"/>
      <dgm:spPr/>
    </dgm:pt>
    <dgm:pt modelId="{3E82E19A-DFCD-43D1-A049-B4641C7910BC}" type="pres">
      <dgm:prSet presAssocID="{6FF4C21C-DC9C-4277-AD45-DA10797EF7C7}" presName="ParentBackground3" presStyleCnt="0"/>
      <dgm:spPr/>
    </dgm:pt>
    <dgm:pt modelId="{FF741E93-9921-45DB-8590-17FD7BA3B138}" type="pres">
      <dgm:prSet presAssocID="{6FF4C21C-DC9C-4277-AD45-DA10797EF7C7}" presName="ParentBackground" presStyleLbl="fgAcc1" presStyleIdx="4" presStyleCnt="7"/>
      <dgm:spPr/>
      <dgm:t>
        <a:bodyPr/>
        <a:lstStyle/>
        <a:p>
          <a:endParaRPr lang="en-US"/>
        </a:p>
      </dgm:t>
    </dgm:pt>
    <dgm:pt modelId="{36A33ED0-C97C-468C-8006-B376D3D1BF4E}" type="pres">
      <dgm:prSet presAssocID="{6FF4C21C-DC9C-4277-AD45-DA10797EF7C7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79C625-B6B3-43A1-A561-497F713A1850}" type="pres">
      <dgm:prSet presAssocID="{E38D1EC8-75FB-49FC-9AF0-D6EE88C7663C}" presName="Accent2" presStyleCnt="0"/>
      <dgm:spPr/>
    </dgm:pt>
    <dgm:pt modelId="{C506181B-A82D-44D6-BD91-7AFE80CA5898}" type="pres">
      <dgm:prSet presAssocID="{E38D1EC8-75FB-49FC-9AF0-D6EE88C7663C}" presName="Accent" presStyleLbl="node1" presStyleIdx="5" presStyleCnt="7"/>
      <dgm:spPr/>
    </dgm:pt>
    <dgm:pt modelId="{E6CEF0C6-AD49-4114-85F2-00E88ABE269C}" type="pres">
      <dgm:prSet presAssocID="{E38D1EC8-75FB-49FC-9AF0-D6EE88C7663C}" presName="ParentBackground2" presStyleCnt="0"/>
      <dgm:spPr/>
    </dgm:pt>
    <dgm:pt modelId="{909152FD-1AF7-4D05-9544-4475BFB44216}" type="pres">
      <dgm:prSet presAssocID="{E38D1EC8-75FB-49FC-9AF0-D6EE88C7663C}" presName="ParentBackground" presStyleLbl="fgAcc1" presStyleIdx="5" presStyleCnt="7"/>
      <dgm:spPr/>
      <dgm:t>
        <a:bodyPr/>
        <a:lstStyle/>
        <a:p>
          <a:endParaRPr lang="en-US"/>
        </a:p>
      </dgm:t>
    </dgm:pt>
    <dgm:pt modelId="{C0E6802F-E46D-4573-855D-26D3EDD42C25}" type="pres">
      <dgm:prSet presAssocID="{E38D1EC8-75FB-49FC-9AF0-D6EE88C7663C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E4599E-54FA-4B18-8A19-D07B90E7BB6E}" type="pres">
      <dgm:prSet presAssocID="{AFE44DDB-E625-4F4F-95DC-F5A709332136}" presName="Accent1" presStyleCnt="0"/>
      <dgm:spPr/>
    </dgm:pt>
    <dgm:pt modelId="{F31ADBD6-F873-4883-9EF0-07ED6E226EC3}" type="pres">
      <dgm:prSet presAssocID="{AFE44DDB-E625-4F4F-95DC-F5A709332136}" presName="Accent" presStyleLbl="node1" presStyleIdx="6" presStyleCnt="7"/>
      <dgm:spPr/>
    </dgm:pt>
    <dgm:pt modelId="{A49F16C3-1B96-4E48-A9E4-9E8E3B5C13D3}" type="pres">
      <dgm:prSet presAssocID="{AFE44DDB-E625-4F4F-95DC-F5A709332136}" presName="ParentBackground1" presStyleCnt="0"/>
      <dgm:spPr/>
    </dgm:pt>
    <dgm:pt modelId="{7ABC1556-EE06-4AFD-AFD5-AE65CAE79677}" type="pres">
      <dgm:prSet presAssocID="{AFE44DDB-E625-4F4F-95DC-F5A709332136}" presName="ParentBackground" presStyleLbl="fgAcc1" presStyleIdx="6" presStyleCnt="7"/>
      <dgm:spPr/>
      <dgm:t>
        <a:bodyPr/>
        <a:lstStyle/>
        <a:p>
          <a:endParaRPr lang="en-US"/>
        </a:p>
      </dgm:t>
    </dgm:pt>
    <dgm:pt modelId="{4441C96E-A6B1-4D32-A452-897EB4580316}" type="pres">
      <dgm:prSet presAssocID="{AFE44DDB-E625-4F4F-95DC-F5A70933213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DB0BBF-9CEA-4362-BA05-1CFED10F6C0A}" type="presOf" srcId="{6FF4C21C-DC9C-4277-AD45-DA10797EF7C7}" destId="{36A33ED0-C97C-468C-8006-B376D3D1BF4E}" srcOrd="1" destOrd="0" presId="urn:microsoft.com/office/officeart/2011/layout/CircleProcess"/>
    <dgm:cxn modelId="{CF2300FC-01D1-4D31-B28B-9B337257CF1A}" type="presOf" srcId="{6FF4C21C-DC9C-4277-AD45-DA10797EF7C7}" destId="{FF741E93-9921-45DB-8590-17FD7BA3B138}" srcOrd="0" destOrd="0" presId="urn:microsoft.com/office/officeart/2011/layout/CircleProcess"/>
    <dgm:cxn modelId="{A78E7BE4-53A2-4188-8522-0AC52B3BECF0}" type="presOf" srcId="{E38D1EC8-75FB-49FC-9AF0-D6EE88C7663C}" destId="{909152FD-1AF7-4D05-9544-4475BFB44216}" srcOrd="0" destOrd="0" presId="urn:microsoft.com/office/officeart/2011/layout/CircleProcess"/>
    <dgm:cxn modelId="{783ABDA0-6041-4C3A-AE67-31F9B2C3BF73}" type="presOf" srcId="{17E807D0-C829-4A7F-8670-9599BD499367}" destId="{3FBE4938-F017-4BFD-9D64-B1A0B371F6BA}" srcOrd="1" destOrd="0" presId="urn:microsoft.com/office/officeart/2011/layout/CircleProcess"/>
    <dgm:cxn modelId="{92991CB2-D9FC-402A-B9CE-500D70BBAF2D}" srcId="{89B78215-767E-4281-9428-0AF039DE1BF1}" destId="{17E807D0-C829-4A7F-8670-9599BD499367}" srcOrd="4" destOrd="0" parTransId="{FED5C85B-456A-4D0D-8DE1-03B01B5B8F33}" sibTransId="{E1FE6074-F016-4308-9B16-E85D189A4738}"/>
    <dgm:cxn modelId="{125A1CC2-8835-4305-BF5A-8ABBCA724558}" srcId="{89B78215-767E-4281-9428-0AF039DE1BF1}" destId="{7D039899-C708-4E1A-901F-DCED445764D1}" srcOrd="6" destOrd="0" parTransId="{4A78E520-6AB1-4A3A-AFAB-7252C0DAD66D}" sibTransId="{697335B5-D051-42AE-B35C-60AC12ADE2CB}"/>
    <dgm:cxn modelId="{BBD18123-6103-4297-A9D0-1B995FECA9A5}" type="presOf" srcId="{17E807D0-C829-4A7F-8670-9599BD499367}" destId="{E31D99A9-9BCE-4081-B451-6D9DBDFAF95D}" srcOrd="0" destOrd="0" presId="urn:microsoft.com/office/officeart/2011/layout/CircleProcess"/>
    <dgm:cxn modelId="{7B134DA5-FCE4-40F1-B218-00CE9CEE6382}" type="presOf" srcId="{E38D1EC8-75FB-49FC-9AF0-D6EE88C7663C}" destId="{C0E6802F-E46D-4573-855D-26D3EDD42C25}" srcOrd="1" destOrd="0" presId="urn:microsoft.com/office/officeart/2011/layout/CircleProcess"/>
    <dgm:cxn modelId="{9D7A9343-4DB6-498C-8742-F9676D33E7A5}" srcId="{89B78215-767E-4281-9428-0AF039DE1BF1}" destId="{6FF4C21C-DC9C-4277-AD45-DA10797EF7C7}" srcOrd="2" destOrd="0" parTransId="{909BE1E3-DA4A-4147-A441-E33196332582}" sibTransId="{28B11866-9A08-44D9-8852-1DBA59E497E6}"/>
    <dgm:cxn modelId="{518EA6C2-4F09-4BC4-829C-B6D619EF1FDE}" type="presOf" srcId="{7D039899-C708-4E1A-901F-DCED445764D1}" destId="{A21FB05A-BDC0-4EFE-B9E9-5F0833534C53}" srcOrd="1" destOrd="0" presId="urn:microsoft.com/office/officeart/2011/layout/CircleProcess"/>
    <dgm:cxn modelId="{9AF73740-5374-4EF2-B486-2343FECF13CA}" type="presOf" srcId="{0F341838-5C2A-46C6-9678-4FC8CD7691BD}" destId="{93E19107-C7A8-4126-BD2A-59F461B0752C}" srcOrd="1" destOrd="0" presId="urn:microsoft.com/office/officeart/2011/layout/CircleProcess"/>
    <dgm:cxn modelId="{F8F87CEA-5173-4636-BF00-8CA8E7F4B3F9}" type="presOf" srcId="{60E7A3FC-1CBA-4113-9538-25864E2C2DD9}" destId="{05DC117B-62D2-4BC3-96A0-3105BA8D03D5}" srcOrd="0" destOrd="0" presId="urn:microsoft.com/office/officeart/2011/layout/CircleProcess"/>
    <dgm:cxn modelId="{8CA96B0C-081B-48DC-BAE5-87A236E4190A}" srcId="{89B78215-767E-4281-9428-0AF039DE1BF1}" destId="{E38D1EC8-75FB-49FC-9AF0-D6EE88C7663C}" srcOrd="1" destOrd="0" parTransId="{C24DA6DE-0717-4685-93B5-9C2782EA457F}" sibTransId="{658FA765-285F-46CF-8078-B147AB5525A7}"/>
    <dgm:cxn modelId="{A8AE5D2F-0589-4C99-82E6-6F81D56049AC}" srcId="{89B78215-767E-4281-9428-0AF039DE1BF1}" destId="{0F341838-5C2A-46C6-9678-4FC8CD7691BD}" srcOrd="3" destOrd="0" parTransId="{175B9C54-7F0F-423F-BAA9-C31C8A57DA19}" sibTransId="{AFA565F1-FEF2-4E82-B314-2A939A8170AD}"/>
    <dgm:cxn modelId="{D09230AD-8F59-4BEC-8F0C-E202384ECDB7}" type="presOf" srcId="{60E7A3FC-1CBA-4113-9538-25864E2C2DD9}" destId="{1667CDCD-25A5-4F3B-9F32-9C0595757936}" srcOrd="1" destOrd="0" presId="urn:microsoft.com/office/officeart/2011/layout/CircleProcess"/>
    <dgm:cxn modelId="{A664B6B8-A411-4469-9B12-246D2CC59961}" srcId="{89B78215-767E-4281-9428-0AF039DE1BF1}" destId="{AFE44DDB-E625-4F4F-95DC-F5A709332136}" srcOrd="0" destOrd="0" parTransId="{3CB15660-F535-4082-BE5D-D056A7B046AF}" sibTransId="{67239519-C182-4E99-819F-7735556DB181}"/>
    <dgm:cxn modelId="{459C3764-70F1-4A8C-88DD-A5851F995139}" type="presOf" srcId="{0F341838-5C2A-46C6-9678-4FC8CD7691BD}" destId="{B36A4F20-C973-4D96-BD1B-24BA73C216C7}" srcOrd="0" destOrd="0" presId="urn:microsoft.com/office/officeart/2011/layout/CircleProcess"/>
    <dgm:cxn modelId="{B9395A34-3F57-43ED-AC3F-14178461C08D}" type="presOf" srcId="{AFE44DDB-E625-4F4F-95DC-F5A709332136}" destId="{4441C96E-A6B1-4D32-A452-897EB4580316}" srcOrd="1" destOrd="0" presId="urn:microsoft.com/office/officeart/2011/layout/CircleProcess"/>
    <dgm:cxn modelId="{B6EB88C8-E3F4-4B43-8DA6-16853D0EB0B2}" type="presOf" srcId="{7D039899-C708-4E1A-901F-DCED445764D1}" destId="{AE1DFF8B-5040-41AF-A055-E1C16F659992}" srcOrd="0" destOrd="0" presId="urn:microsoft.com/office/officeart/2011/layout/CircleProcess"/>
    <dgm:cxn modelId="{10F0703A-9CC9-4651-BE7E-486964E5B0E6}" type="presOf" srcId="{89B78215-767E-4281-9428-0AF039DE1BF1}" destId="{1BBDFF34-9A1A-4BB7-B888-21B5262B488A}" srcOrd="0" destOrd="0" presId="urn:microsoft.com/office/officeart/2011/layout/CircleProcess"/>
    <dgm:cxn modelId="{CE15376A-AB26-4156-BF05-8F04ECD1B796}" type="presOf" srcId="{AFE44DDB-E625-4F4F-95DC-F5A709332136}" destId="{7ABC1556-EE06-4AFD-AFD5-AE65CAE79677}" srcOrd="0" destOrd="0" presId="urn:microsoft.com/office/officeart/2011/layout/CircleProcess"/>
    <dgm:cxn modelId="{41ECADDE-F3EE-4BF4-8DBD-08D6DB056AA0}" srcId="{89B78215-767E-4281-9428-0AF039DE1BF1}" destId="{60E7A3FC-1CBA-4113-9538-25864E2C2DD9}" srcOrd="5" destOrd="0" parTransId="{19A8214D-3E97-4A11-BBB1-CC29084F2103}" sibTransId="{619E8FDE-DD35-4018-8DDF-3AA3813CF7EC}"/>
    <dgm:cxn modelId="{71E49646-C462-4476-A69C-A63A19FCC8F7}" type="presParOf" srcId="{1BBDFF34-9A1A-4BB7-B888-21B5262B488A}" destId="{22EE160A-68C3-4F2A-A2EC-7949536D862D}" srcOrd="0" destOrd="0" presId="urn:microsoft.com/office/officeart/2011/layout/CircleProcess"/>
    <dgm:cxn modelId="{26536645-39D3-41EA-BA60-5763D34DACB9}" type="presParOf" srcId="{22EE160A-68C3-4F2A-A2EC-7949536D862D}" destId="{5B995718-00F5-4950-88DC-B188176D1FC3}" srcOrd="0" destOrd="0" presId="urn:microsoft.com/office/officeart/2011/layout/CircleProcess"/>
    <dgm:cxn modelId="{B3080DDB-FC9D-42AB-8DC8-E2F41E8B02F9}" type="presParOf" srcId="{1BBDFF34-9A1A-4BB7-B888-21B5262B488A}" destId="{27187D0E-DEF5-40EA-B113-78E218F2CD61}" srcOrd="1" destOrd="0" presId="urn:microsoft.com/office/officeart/2011/layout/CircleProcess"/>
    <dgm:cxn modelId="{D63AC480-FDDD-492A-A732-683A516ED20D}" type="presParOf" srcId="{27187D0E-DEF5-40EA-B113-78E218F2CD61}" destId="{AE1DFF8B-5040-41AF-A055-E1C16F659992}" srcOrd="0" destOrd="0" presId="urn:microsoft.com/office/officeart/2011/layout/CircleProcess"/>
    <dgm:cxn modelId="{18C5312C-FB72-476A-9482-D1F8DC077D75}" type="presParOf" srcId="{1BBDFF34-9A1A-4BB7-B888-21B5262B488A}" destId="{A21FB05A-BDC0-4EFE-B9E9-5F0833534C53}" srcOrd="2" destOrd="0" presId="urn:microsoft.com/office/officeart/2011/layout/CircleProcess"/>
    <dgm:cxn modelId="{CAFBCAA6-786C-4AC6-A810-BDCAE6ED1FC3}" type="presParOf" srcId="{1BBDFF34-9A1A-4BB7-B888-21B5262B488A}" destId="{DF5E9B5C-352E-47E7-B5E0-18E507DCD8B5}" srcOrd="3" destOrd="0" presId="urn:microsoft.com/office/officeart/2011/layout/CircleProcess"/>
    <dgm:cxn modelId="{F4C10844-B33D-4554-87BF-83FEF970BA5E}" type="presParOf" srcId="{DF5E9B5C-352E-47E7-B5E0-18E507DCD8B5}" destId="{6BDFF411-BCFC-4212-9B33-C9FFB5B28D3D}" srcOrd="0" destOrd="0" presId="urn:microsoft.com/office/officeart/2011/layout/CircleProcess"/>
    <dgm:cxn modelId="{4CC3A3F1-41BF-46F8-A5F3-41B5D9599CAA}" type="presParOf" srcId="{1BBDFF34-9A1A-4BB7-B888-21B5262B488A}" destId="{B1A23DA3-24F1-4BE9-9AF0-B9832E99E0BC}" srcOrd="4" destOrd="0" presId="urn:microsoft.com/office/officeart/2011/layout/CircleProcess"/>
    <dgm:cxn modelId="{98B33D5A-9EF4-427F-B4F0-E2C6BDC07DC4}" type="presParOf" srcId="{B1A23DA3-24F1-4BE9-9AF0-B9832E99E0BC}" destId="{05DC117B-62D2-4BC3-96A0-3105BA8D03D5}" srcOrd="0" destOrd="0" presId="urn:microsoft.com/office/officeart/2011/layout/CircleProcess"/>
    <dgm:cxn modelId="{518B10C8-83B1-441F-8F66-CF18B3DE2CB3}" type="presParOf" srcId="{1BBDFF34-9A1A-4BB7-B888-21B5262B488A}" destId="{1667CDCD-25A5-4F3B-9F32-9C0595757936}" srcOrd="5" destOrd="0" presId="urn:microsoft.com/office/officeart/2011/layout/CircleProcess"/>
    <dgm:cxn modelId="{91065203-A0FB-4448-8180-7C43475F689F}" type="presParOf" srcId="{1BBDFF34-9A1A-4BB7-B888-21B5262B488A}" destId="{2011B24F-B7CC-4D39-A3C0-96C2C99F1011}" srcOrd="6" destOrd="0" presId="urn:microsoft.com/office/officeart/2011/layout/CircleProcess"/>
    <dgm:cxn modelId="{D47DD662-011C-4E1E-9767-8E1814769F96}" type="presParOf" srcId="{2011B24F-B7CC-4D39-A3C0-96C2C99F1011}" destId="{BAEC15FC-0D46-4C84-9421-8BE1A5A5CCE9}" srcOrd="0" destOrd="0" presId="urn:microsoft.com/office/officeart/2011/layout/CircleProcess"/>
    <dgm:cxn modelId="{067DEEBB-D0C8-46E6-91A6-B1670C1E4486}" type="presParOf" srcId="{1BBDFF34-9A1A-4BB7-B888-21B5262B488A}" destId="{C58EF997-E94B-4B95-B062-E5549893C34C}" srcOrd="7" destOrd="0" presId="urn:microsoft.com/office/officeart/2011/layout/CircleProcess"/>
    <dgm:cxn modelId="{9B431360-D87A-47D6-877D-FDAA651BF624}" type="presParOf" srcId="{C58EF997-E94B-4B95-B062-E5549893C34C}" destId="{E31D99A9-9BCE-4081-B451-6D9DBDFAF95D}" srcOrd="0" destOrd="0" presId="urn:microsoft.com/office/officeart/2011/layout/CircleProcess"/>
    <dgm:cxn modelId="{F94A9A29-BADB-4821-8AAA-9E29CEF41CB4}" type="presParOf" srcId="{1BBDFF34-9A1A-4BB7-B888-21B5262B488A}" destId="{3FBE4938-F017-4BFD-9D64-B1A0B371F6BA}" srcOrd="8" destOrd="0" presId="urn:microsoft.com/office/officeart/2011/layout/CircleProcess"/>
    <dgm:cxn modelId="{702B3B30-0299-4ED2-AF59-0ACBF18A44CA}" type="presParOf" srcId="{1BBDFF34-9A1A-4BB7-B888-21B5262B488A}" destId="{37B01CFE-7FF2-4FE2-9F4B-247452C490A2}" srcOrd="9" destOrd="0" presId="urn:microsoft.com/office/officeart/2011/layout/CircleProcess"/>
    <dgm:cxn modelId="{FD6B1641-E2F5-4D7A-A7FE-14329DE2A346}" type="presParOf" srcId="{37B01CFE-7FF2-4FE2-9F4B-247452C490A2}" destId="{CC06BF33-8C1E-477C-812B-8C079595AD4A}" srcOrd="0" destOrd="0" presId="urn:microsoft.com/office/officeart/2011/layout/CircleProcess"/>
    <dgm:cxn modelId="{40D0C7EB-C667-44C1-8EBA-F4C8FF9A0DBF}" type="presParOf" srcId="{1BBDFF34-9A1A-4BB7-B888-21B5262B488A}" destId="{77DB04DA-D9F2-4916-B36D-DA50A9FE0F61}" srcOrd="10" destOrd="0" presId="urn:microsoft.com/office/officeart/2011/layout/CircleProcess"/>
    <dgm:cxn modelId="{7FBD0640-E875-495F-B41E-DD30011F5CBC}" type="presParOf" srcId="{77DB04DA-D9F2-4916-B36D-DA50A9FE0F61}" destId="{B36A4F20-C973-4D96-BD1B-24BA73C216C7}" srcOrd="0" destOrd="0" presId="urn:microsoft.com/office/officeart/2011/layout/CircleProcess"/>
    <dgm:cxn modelId="{3565A416-58BB-456E-8C2E-8A79F3FA74AE}" type="presParOf" srcId="{1BBDFF34-9A1A-4BB7-B888-21B5262B488A}" destId="{93E19107-C7A8-4126-BD2A-59F461B0752C}" srcOrd="11" destOrd="0" presId="urn:microsoft.com/office/officeart/2011/layout/CircleProcess"/>
    <dgm:cxn modelId="{7BA4DC4C-0933-421B-AED4-EA1D0A2CE063}" type="presParOf" srcId="{1BBDFF34-9A1A-4BB7-B888-21B5262B488A}" destId="{17D4AA51-F5AB-4A12-B0B9-929CEEF64C56}" srcOrd="12" destOrd="0" presId="urn:microsoft.com/office/officeart/2011/layout/CircleProcess"/>
    <dgm:cxn modelId="{FA0562DA-2992-48D6-8BA2-349463D43704}" type="presParOf" srcId="{17D4AA51-F5AB-4A12-B0B9-929CEEF64C56}" destId="{6D581B6D-C276-4AAB-B92D-6DFE1F528A3C}" srcOrd="0" destOrd="0" presId="urn:microsoft.com/office/officeart/2011/layout/CircleProcess"/>
    <dgm:cxn modelId="{13098EA4-8C6D-462C-AC3E-33AD9A72A0F7}" type="presParOf" srcId="{1BBDFF34-9A1A-4BB7-B888-21B5262B488A}" destId="{3E82E19A-DFCD-43D1-A049-B4641C7910BC}" srcOrd="13" destOrd="0" presId="urn:microsoft.com/office/officeart/2011/layout/CircleProcess"/>
    <dgm:cxn modelId="{61B2C4D4-F6D3-41DD-A11A-D178DAC9674E}" type="presParOf" srcId="{3E82E19A-DFCD-43D1-A049-B4641C7910BC}" destId="{FF741E93-9921-45DB-8590-17FD7BA3B138}" srcOrd="0" destOrd="0" presId="urn:microsoft.com/office/officeart/2011/layout/CircleProcess"/>
    <dgm:cxn modelId="{1CBE8907-9B4B-497B-A1E4-43337A1CE23D}" type="presParOf" srcId="{1BBDFF34-9A1A-4BB7-B888-21B5262B488A}" destId="{36A33ED0-C97C-468C-8006-B376D3D1BF4E}" srcOrd="14" destOrd="0" presId="urn:microsoft.com/office/officeart/2011/layout/CircleProcess"/>
    <dgm:cxn modelId="{32B2747A-A933-4F43-957D-7FF2AEFF0636}" type="presParOf" srcId="{1BBDFF34-9A1A-4BB7-B888-21B5262B488A}" destId="{6279C625-B6B3-43A1-A561-497F713A1850}" srcOrd="15" destOrd="0" presId="urn:microsoft.com/office/officeart/2011/layout/CircleProcess"/>
    <dgm:cxn modelId="{FC4D0158-6D1F-4A32-A464-4B7155B8643C}" type="presParOf" srcId="{6279C625-B6B3-43A1-A561-497F713A1850}" destId="{C506181B-A82D-44D6-BD91-7AFE80CA5898}" srcOrd="0" destOrd="0" presId="urn:microsoft.com/office/officeart/2011/layout/CircleProcess"/>
    <dgm:cxn modelId="{731D0C3C-5847-40A5-A132-0907327490CD}" type="presParOf" srcId="{1BBDFF34-9A1A-4BB7-B888-21B5262B488A}" destId="{E6CEF0C6-AD49-4114-85F2-00E88ABE269C}" srcOrd="16" destOrd="0" presId="urn:microsoft.com/office/officeart/2011/layout/CircleProcess"/>
    <dgm:cxn modelId="{2E54CA1D-3D4D-4DC9-ACEB-E8D71C7A3DBA}" type="presParOf" srcId="{E6CEF0C6-AD49-4114-85F2-00E88ABE269C}" destId="{909152FD-1AF7-4D05-9544-4475BFB44216}" srcOrd="0" destOrd="0" presId="urn:microsoft.com/office/officeart/2011/layout/CircleProcess"/>
    <dgm:cxn modelId="{8CCFE3F1-B37E-49A6-BEC5-BA148698C4B5}" type="presParOf" srcId="{1BBDFF34-9A1A-4BB7-B888-21B5262B488A}" destId="{C0E6802F-E46D-4573-855D-26D3EDD42C25}" srcOrd="17" destOrd="0" presId="urn:microsoft.com/office/officeart/2011/layout/CircleProcess"/>
    <dgm:cxn modelId="{81E81AE0-5CBF-4625-BAEF-FE82A8655FD3}" type="presParOf" srcId="{1BBDFF34-9A1A-4BB7-B888-21B5262B488A}" destId="{D6E4599E-54FA-4B18-8A19-D07B90E7BB6E}" srcOrd="18" destOrd="0" presId="urn:microsoft.com/office/officeart/2011/layout/CircleProcess"/>
    <dgm:cxn modelId="{66FED1E9-B8C5-4EA3-AAE2-6290AFC9D807}" type="presParOf" srcId="{D6E4599E-54FA-4B18-8A19-D07B90E7BB6E}" destId="{F31ADBD6-F873-4883-9EF0-07ED6E226EC3}" srcOrd="0" destOrd="0" presId="urn:microsoft.com/office/officeart/2011/layout/CircleProcess"/>
    <dgm:cxn modelId="{10C291B4-EB17-4DAA-86EC-916385841577}" type="presParOf" srcId="{1BBDFF34-9A1A-4BB7-B888-21B5262B488A}" destId="{A49F16C3-1B96-4E48-A9E4-9E8E3B5C13D3}" srcOrd="19" destOrd="0" presId="urn:microsoft.com/office/officeart/2011/layout/CircleProcess"/>
    <dgm:cxn modelId="{5234F974-3EEE-44AE-AD66-E6E7428BCB6D}" type="presParOf" srcId="{A49F16C3-1B96-4E48-A9E4-9E8E3B5C13D3}" destId="{7ABC1556-EE06-4AFD-AFD5-AE65CAE79677}" srcOrd="0" destOrd="0" presId="urn:microsoft.com/office/officeart/2011/layout/CircleProcess"/>
    <dgm:cxn modelId="{D5F87865-6B8E-41ED-9D0E-EA6EC997A359}" type="presParOf" srcId="{1BBDFF34-9A1A-4BB7-B888-21B5262B488A}" destId="{4441C96E-A6B1-4D32-A452-897EB4580316}" srcOrd="2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B78215-767E-4281-9428-0AF039DE1BF1}" type="doc">
      <dgm:prSet loTypeId="urn:microsoft.com/office/officeart/2011/layout/CircleProcess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E44DDB-E625-4F4F-95DC-F5A709332136}">
      <dgm:prSet phldrT="[Text]"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0" dirty="0" smtClean="0">
              <a:solidFill>
                <a:schemeClr val="bg1">
                  <a:lumMod val="50000"/>
                  <a:lumOff val="50000"/>
                </a:schemeClr>
              </a:solidFill>
            </a:rPr>
            <a:t>1</a:t>
          </a:r>
          <a:endParaRPr lang="en-US" b="0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3CB15660-F535-4082-BE5D-D056A7B046AF}" type="parTrans" cxnId="{A664B6B8-A411-4469-9B12-246D2CC59961}">
      <dgm:prSet/>
      <dgm:spPr/>
      <dgm:t>
        <a:bodyPr/>
        <a:lstStyle/>
        <a:p>
          <a:endParaRPr lang="en-US"/>
        </a:p>
      </dgm:t>
    </dgm:pt>
    <dgm:pt modelId="{67239519-C182-4E99-819F-7735556DB181}" type="sibTrans" cxnId="{A664B6B8-A411-4469-9B12-246D2CC59961}">
      <dgm:prSet/>
      <dgm:spPr/>
      <dgm:t>
        <a:bodyPr/>
        <a:lstStyle/>
        <a:p>
          <a:endParaRPr lang="en-US"/>
        </a:p>
      </dgm:t>
    </dgm:pt>
    <dgm:pt modelId="{60E7A3FC-1CBA-4113-9538-25864E2C2DD9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50000"/>
                  <a:lumOff val="50000"/>
                </a:schemeClr>
              </a:solidFill>
            </a:rPr>
            <a:t>6</a:t>
          </a:r>
          <a:endParaRPr lang="en-US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19A8214D-3E97-4A11-BBB1-CC29084F2103}" type="parTrans" cxnId="{41ECADDE-F3EE-4BF4-8DBD-08D6DB056AA0}">
      <dgm:prSet/>
      <dgm:spPr/>
      <dgm:t>
        <a:bodyPr/>
        <a:lstStyle/>
        <a:p>
          <a:endParaRPr lang="en-US"/>
        </a:p>
      </dgm:t>
    </dgm:pt>
    <dgm:pt modelId="{619E8FDE-DD35-4018-8DDF-3AA3813CF7EC}" type="sibTrans" cxnId="{41ECADDE-F3EE-4BF4-8DBD-08D6DB056AA0}">
      <dgm:prSet/>
      <dgm:spPr/>
      <dgm:t>
        <a:bodyPr/>
        <a:lstStyle/>
        <a:p>
          <a:endParaRPr lang="en-US"/>
        </a:p>
      </dgm:t>
    </dgm:pt>
    <dgm:pt modelId="{7D039899-C708-4E1A-901F-DCED445764D1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50000"/>
                  <a:lumOff val="50000"/>
                </a:schemeClr>
              </a:solidFill>
            </a:rPr>
            <a:t>7</a:t>
          </a:r>
          <a:endParaRPr lang="en-US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4A78E520-6AB1-4A3A-AFAB-7252C0DAD66D}" type="parTrans" cxnId="{125A1CC2-8835-4305-BF5A-8ABBCA724558}">
      <dgm:prSet/>
      <dgm:spPr/>
      <dgm:t>
        <a:bodyPr/>
        <a:lstStyle/>
        <a:p>
          <a:endParaRPr lang="en-US"/>
        </a:p>
      </dgm:t>
    </dgm:pt>
    <dgm:pt modelId="{697335B5-D051-42AE-B35C-60AC12ADE2CB}" type="sibTrans" cxnId="{125A1CC2-8835-4305-BF5A-8ABBCA724558}">
      <dgm:prSet/>
      <dgm:spPr/>
      <dgm:t>
        <a:bodyPr/>
        <a:lstStyle/>
        <a:p>
          <a:endParaRPr lang="en-US"/>
        </a:p>
      </dgm:t>
    </dgm:pt>
    <dgm:pt modelId="{E38D1EC8-75FB-49FC-9AF0-D6EE88C7663C}">
      <dgm:prSet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0" dirty="0" smtClean="0">
              <a:solidFill>
                <a:schemeClr val="bg1">
                  <a:lumMod val="50000"/>
                  <a:lumOff val="50000"/>
                </a:schemeClr>
              </a:solidFill>
            </a:rPr>
            <a:t>2</a:t>
          </a:r>
          <a:endParaRPr lang="en-US" b="0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C24DA6DE-0717-4685-93B5-9C2782EA457F}" type="parTrans" cxnId="{8CA96B0C-081B-48DC-BAE5-87A236E4190A}">
      <dgm:prSet/>
      <dgm:spPr/>
      <dgm:t>
        <a:bodyPr/>
        <a:lstStyle/>
        <a:p>
          <a:endParaRPr lang="en-US"/>
        </a:p>
      </dgm:t>
    </dgm:pt>
    <dgm:pt modelId="{658FA765-285F-46CF-8078-B147AB5525A7}" type="sibTrans" cxnId="{8CA96B0C-081B-48DC-BAE5-87A236E4190A}">
      <dgm:prSet/>
      <dgm:spPr/>
      <dgm:t>
        <a:bodyPr/>
        <a:lstStyle/>
        <a:p>
          <a:endParaRPr lang="en-US"/>
        </a:p>
      </dgm:t>
    </dgm:pt>
    <dgm:pt modelId="{6FF4C21C-DC9C-4277-AD45-DA10797EF7C7}">
      <dgm:prSet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0" dirty="0" smtClean="0">
              <a:solidFill>
                <a:schemeClr val="bg1">
                  <a:lumMod val="50000"/>
                  <a:lumOff val="50000"/>
                </a:schemeClr>
              </a:solidFill>
            </a:rPr>
            <a:t>3</a:t>
          </a:r>
          <a:endParaRPr lang="en-US" b="0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909BE1E3-DA4A-4147-A441-E33196332582}" type="parTrans" cxnId="{9D7A9343-4DB6-498C-8742-F9676D33E7A5}">
      <dgm:prSet/>
      <dgm:spPr/>
      <dgm:t>
        <a:bodyPr/>
        <a:lstStyle/>
        <a:p>
          <a:endParaRPr lang="en-US"/>
        </a:p>
      </dgm:t>
    </dgm:pt>
    <dgm:pt modelId="{28B11866-9A08-44D9-8852-1DBA59E497E6}" type="sibTrans" cxnId="{9D7A9343-4DB6-498C-8742-F9676D33E7A5}">
      <dgm:prSet/>
      <dgm:spPr/>
      <dgm:t>
        <a:bodyPr/>
        <a:lstStyle/>
        <a:p>
          <a:endParaRPr lang="en-US"/>
        </a:p>
      </dgm:t>
    </dgm:pt>
    <dgm:pt modelId="{0F341838-5C2A-46C6-9678-4FC8CD7691BD}">
      <dgm:prSet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0" dirty="0" smtClean="0">
              <a:solidFill>
                <a:schemeClr val="bg1">
                  <a:lumMod val="50000"/>
                  <a:lumOff val="50000"/>
                </a:schemeClr>
              </a:solidFill>
            </a:rPr>
            <a:t>4</a:t>
          </a:r>
          <a:endParaRPr lang="en-US" b="0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175B9C54-7F0F-423F-BAA9-C31C8A57DA19}" type="parTrans" cxnId="{A8AE5D2F-0589-4C99-82E6-6F81D56049AC}">
      <dgm:prSet/>
      <dgm:spPr/>
      <dgm:t>
        <a:bodyPr/>
        <a:lstStyle/>
        <a:p>
          <a:endParaRPr lang="en-US"/>
        </a:p>
      </dgm:t>
    </dgm:pt>
    <dgm:pt modelId="{AFA565F1-FEF2-4E82-B314-2A939A8170AD}" type="sibTrans" cxnId="{A8AE5D2F-0589-4C99-82E6-6F81D56049AC}">
      <dgm:prSet/>
      <dgm:spPr/>
      <dgm:t>
        <a:bodyPr/>
        <a:lstStyle/>
        <a:p>
          <a:endParaRPr lang="en-US"/>
        </a:p>
      </dgm:t>
    </dgm:pt>
    <dgm:pt modelId="{17E807D0-C829-4A7F-8670-9599BD499367}">
      <dgm:prSet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5</a:t>
          </a:r>
          <a:endParaRPr lang="en-US" b="1" dirty="0">
            <a:solidFill>
              <a:schemeClr val="bg1"/>
            </a:solidFill>
          </a:endParaRPr>
        </a:p>
      </dgm:t>
    </dgm:pt>
    <dgm:pt modelId="{FED5C85B-456A-4D0D-8DE1-03B01B5B8F33}" type="parTrans" cxnId="{92991CB2-D9FC-402A-B9CE-500D70BBAF2D}">
      <dgm:prSet/>
      <dgm:spPr/>
      <dgm:t>
        <a:bodyPr/>
        <a:lstStyle/>
        <a:p>
          <a:endParaRPr lang="en-US"/>
        </a:p>
      </dgm:t>
    </dgm:pt>
    <dgm:pt modelId="{E1FE6074-F016-4308-9B16-E85D189A4738}" type="sibTrans" cxnId="{92991CB2-D9FC-402A-B9CE-500D70BBAF2D}">
      <dgm:prSet/>
      <dgm:spPr/>
      <dgm:t>
        <a:bodyPr/>
        <a:lstStyle/>
        <a:p>
          <a:endParaRPr lang="en-US"/>
        </a:p>
      </dgm:t>
    </dgm:pt>
    <dgm:pt modelId="{1BBDFF34-9A1A-4BB7-B888-21B5262B488A}" type="pres">
      <dgm:prSet presAssocID="{89B78215-767E-4281-9428-0AF039DE1BF1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22EE160A-68C3-4F2A-A2EC-7949536D862D}" type="pres">
      <dgm:prSet presAssocID="{7D039899-C708-4E1A-901F-DCED445764D1}" presName="Accent7" presStyleCnt="0"/>
      <dgm:spPr/>
    </dgm:pt>
    <dgm:pt modelId="{5B995718-00F5-4950-88DC-B188176D1FC3}" type="pres">
      <dgm:prSet presAssocID="{7D039899-C708-4E1A-901F-DCED445764D1}" presName="Accent" presStyleLbl="node1" presStyleIdx="0" presStyleCnt="7"/>
      <dgm:spPr/>
    </dgm:pt>
    <dgm:pt modelId="{27187D0E-DEF5-40EA-B113-78E218F2CD61}" type="pres">
      <dgm:prSet presAssocID="{7D039899-C708-4E1A-901F-DCED445764D1}" presName="ParentBackground7" presStyleCnt="0"/>
      <dgm:spPr/>
    </dgm:pt>
    <dgm:pt modelId="{AE1DFF8B-5040-41AF-A055-E1C16F659992}" type="pres">
      <dgm:prSet presAssocID="{7D039899-C708-4E1A-901F-DCED445764D1}" presName="ParentBackground" presStyleLbl="fgAcc1" presStyleIdx="0" presStyleCnt="7"/>
      <dgm:spPr/>
      <dgm:t>
        <a:bodyPr/>
        <a:lstStyle/>
        <a:p>
          <a:endParaRPr lang="en-US"/>
        </a:p>
      </dgm:t>
    </dgm:pt>
    <dgm:pt modelId="{A21FB05A-BDC0-4EFE-B9E9-5F0833534C53}" type="pres">
      <dgm:prSet presAssocID="{7D039899-C708-4E1A-901F-DCED445764D1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5E9B5C-352E-47E7-B5E0-18E507DCD8B5}" type="pres">
      <dgm:prSet presAssocID="{60E7A3FC-1CBA-4113-9538-25864E2C2DD9}" presName="Accent6" presStyleCnt="0"/>
      <dgm:spPr/>
    </dgm:pt>
    <dgm:pt modelId="{6BDFF411-BCFC-4212-9B33-C9FFB5B28D3D}" type="pres">
      <dgm:prSet presAssocID="{60E7A3FC-1CBA-4113-9538-25864E2C2DD9}" presName="Accent" presStyleLbl="node1" presStyleIdx="1" presStyleCnt="7"/>
      <dgm:spPr/>
    </dgm:pt>
    <dgm:pt modelId="{B1A23DA3-24F1-4BE9-9AF0-B9832E99E0BC}" type="pres">
      <dgm:prSet presAssocID="{60E7A3FC-1CBA-4113-9538-25864E2C2DD9}" presName="ParentBackground6" presStyleCnt="0"/>
      <dgm:spPr/>
    </dgm:pt>
    <dgm:pt modelId="{05DC117B-62D2-4BC3-96A0-3105BA8D03D5}" type="pres">
      <dgm:prSet presAssocID="{60E7A3FC-1CBA-4113-9538-25864E2C2DD9}" presName="ParentBackground" presStyleLbl="fgAcc1" presStyleIdx="1" presStyleCnt="7"/>
      <dgm:spPr/>
      <dgm:t>
        <a:bodyPr/>
        <a:lstStyle/>
        <a:p>
          <a:endParaRPr lang="en-US"/>
        </a:p>
      </dgm:t>
    </dgm:pt>
    <dgm:pt modelId="{1667CDCD-25A5-4F3B-9F32-9C0595757936}" type="pres">
      <dgm:prSet presAssocID="{60E7A3FC-1CBA-4113-9538-25864E2C2DD9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11B24F-B7CC-4D39-A3C0-96C2C99F1011}" type="pres">
      <dgm:prSet presAssocID="{17E807D0-C829-4A7F-8670-9599BD499367}" presName="Accent5" presStyleCnt="0"/>
      <dgm:spPr/>
    </dgm:pt>
    <dgm:pt modelId="{BAEC15FC-0D46-4C84-9421-8BE1A5A5CCE9}" type="pres">
      <dgm:prSet presAssocID="{17E807D0-C829-4A7F-8670-9599BD499367}" presName="Accent" presStyleLbl="node1" presStyleIdx="2" presStyleCnt="7"/>
      <dgm:spPr/>
    </dgm:pt>
    <dgm:pt modelId="{C58EF997-E94B-4B95-B062-E5549893C34C}" type="pres">
      <dgm:prSet presAssocID="{17E807D0-C829-4A7F-8670-9599BD499367}" presName="ParentBackground5" presStyleCnt="0"/>
      <dgm:spPr/>
    </dgm:pt>
    <dgm:pt modelId="{E31D99A9-9BCE-4081-B451-6D9DBDFAF95D}" type="pres">
      <dgm:prSet presAssocID="{17E807D0-C829-4A7F-8670-9599BD499367}" presName="ParentBackground" presStyleLbl="fgAcc1" presStyleIdx="2" presStyleCnt="7"/>
      <dgm:spPr/>
      <dgm:t>
        <a:bodyPr/>
        <a:lstStyle/>
        <a:p>
          <a:endParaRPr lang="en-US"/>
        </a:p>
      </dgm:t>
    </dgm:pt>
    <dgm:pt modelId="{3FBE4938-F017-4BFD-9D64-B1A0B371F6BA}" type="pres">
      <dgm:prSet presAssocID="{17E807D0-C829-4A7F-8670-9599BD499367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B01CFE-7FF2-4FE2-9F4B-247452C490A2}" type="pres">
      <dgm:prSet presAssocID="{0F341838-5C2A-46C6-9678-4FC8CD7691BD}" presName="Accent4" presStyleCnt="0"/>
      <dgm:spPr/>
    </dgm:pt>
    <dgm:pt modelId="{CC06BF33-8C1E-477C-812B-8C079595AD4A}" type="pres">
      <dgm:prSet presAssocID="{0F341838-5C2A-46C6-9678-4FC8CD7691BD}" presName="Accent" presStyleLbl="node1" presStyleIdx="3" presStyleCnt="7"/>
      <dgm:spPr/>
    </dgm:pt>
    <dgm:pt modelId="{77DB04DA-D9F2-4916-B36D-DA50A9FE0F61}" type="pres">
      <dgm:prSet presAssocID="{0F341838-5C2A-46C6-9678-4FC8CD7691BD}" presName="ParentBackground4" presStyleCnt="0"/>
      <dgm:spPr/>
    </dgm:pt>
    <dgm:pt modelId="{B36A4F20-C973-4D96-BD1B-24BA73C216C7}" type="pres">
      <dgm:prSet presAssocID="{0F341838-5C2A-46C6-9678-4FC8CD7691BD}" presName="ParentBackground" presStyleLbl="fgAcc1" presStyleIdx="3" presStyleCnt="7"/>
      <dgm:spPr/>
      <dgm:t>
        <a:bodyPr/>
        <a:lstStyle/>
        <a:p>
          <a:endParaRPr lang="en-US"/>
        </a:p>
      </dgm:t>
    </dgm:pt>
    <dgm:pt modelId="{93E19107-C7A8-4126-BD2A-59F461B0752C}" type="pres">
      <dgm:prSet presAssocID="{0F341838-5C2A-46C6-9678-4FC8CD7691BD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D4AA51-F5AB-4A12-B0B9-929CEEF64C56}" type="pres">
      <dgm:prSet presAssocID="{6FF4C21C-DC9C-4277-AD45-DA10797EF7C7}" presName="Accent3" presStyleCnt="0"/>
      <dgm:spPr/>
    </dgm:pt>
    <dgm:pt modelId="{6D581B6D-C276-4AAB-B92D-6DFE1F528A3C}" type="pres">
      <dgm:prSet presAssocID="{6FF4C21C-DC9C-4277-AD45-DA10797EF7C7}" presName="Accent" presStyleLbl="node1" presStyleIdx="4" presStyleCnt="7"/>
      <dgm:spPr/>
    </dgm:pt>
    <dgm:pt modelId="{3E82E19A-DFCD-43D1-A049-B4641C7910BC}" type="pres">
      <dgm:prSet presAssocID="{6FF4C21C-DC9C-4277-AD45-DA10797EF7C7}" presName="ParentBackground3" presStyleCnt="0"/>
      <dgm:spPr/>
    </dgm:pt>
    <dgm:pt modelId="{FF741E93-9921-45DB-8590-17FD7BA3B138}" type="pres">
      <dgm:prSet presAssocID="{6FF4C21C-DC9C-4277-AD45-DA10797EF7C7}" presName="ParentBackground" presStyleLbl="fgAcc1" presStyleIdx="4" presStyleCnt="7"/>
      <dgm:spPr/>
      <dgm:t>
        <a:bodyPr/>
        <a:lstStyle/>
        <a:p>
          <a:endParaRPr lang="en-US"/>
        </a:p>
      </dgm:t>
    </dgm:pt>
    <dgm:pt modelId="{36A33ED0-C97C-468C-8006-B376D3D1BF4E}" type="pres">
      <dgm:prSet presAssocID="{6FF4C21C-DC9C-4277-AD45-DA10797EF7C7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79C625-B6B3-43A1-A561-497F713A1850}" type="pres">
      <dgm:prSet presAssocID="{E38D1EC8-75FB-49FC-9AF0-D6EE88C7663C}" presName="Accent2" presStyleCnt="0"/>
      <dgm:spPr/>
    </dgm:pt>
    <dgm:pt modelId="{C506181B-A82D-44D6-BD91-7AFE80CA5898}" type="pres">
      <dgm:prSet presAssocID="{E38D1EC8-75FB-49FC-9AF0-D6EE88C7663C}" presName="Accent" presStyleLbl="node1" presStyleIdx="5" presStyleCnt="7"/>
      <dgm:spPr/>
    </dgm:pt>
    <dgm:pt modelId="{E6CEF0C6-AD49-4114-85F2-00E88ABE269C}" type="pres">
      <dgm:prSet presAssocID="{E38D1EC8-75FB-49FC-9AF0-D6EE88C7663C}" presName="ParentBackground2" presStyleCnt="0"/>
      <dgm:spPr/>
    </dgm:pt>
    <dgm:pt modelId="{909152FD-1AF7-4D05-9544-4475BFB44216}" type="pres">
      <dgm:prSet presAssocID="{E38D1EC8-75FB-49FC-9AF0-D6EE88C7663C}" presName="ParentBackground" presStyleLbl="fgAcc1" presStyleIdx="5" presStyleCnt="7"/>
      <dgm:spPr/>
      <dgm:t>
        <a:bodyPr/>
        <a:lstStyle/>
        <a:p>
          <a:endParaRPr lang="en-US"/>
        </a:p>
      </dgm:t>
    </dgm:pt>
    <dgm:pt modelId="{C0E6802F-E46D-4573-855D-26D3EDD42C25}" type="pres">
      <dgm:prSet presAssocID="{E38D1EC8-75FB-49FC-9AF0-D6EE88C7663C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E4599E-54FA-4B18-8A19-D07B90E7BB6E}" type="pres">
      <dgm:prSet presAssocID="{AFE44DDB-E625-4F4F-95DC-F5A709332136}" presName="Accent1" presStyleCnt="0"/>
      <dgm:spPr/>
    </dgm:pt>
    <dgm:pt modelId="{F31ADBD6-F873-4883-9EF0-07ED6E226EC3}" type="pres">
      <dgm:prSet presAssocID="{AFE44DDB-E625-4F4F-95DC-F5A709332136}" presName="Accent" presStyleLbl="node1" presStyleIdx="6" presStyleCnt="7"/>
      <dgm:spPr/>
    </dgm:pt>
    <dgm:pt modelId="{A49F16C3-1B96-4E48-A9E4-9E8E3B5C13D3}" type="pres">
      <dgm:prSet presAssocID="{AFE44DDB-E625-4F4F-95DC-F5A709332136}" presName="ParentBackground1" presStyleCnt="0"/>
      <dgm:spPr/>
    </dgm:pt>
    <dgm:pt modelId="{7ABC1556-EE06-4AFD-AFD5-AE65CAE79677}" type="pres">
      <dgm:prSet presAssocID="{AFE44DDB-E625-4F4F-95DC-F5A709332136}" presName="ParentBackground" presStyleLbl="fgAcc1" presStyleIdx="6" presStyleCnt="7"/>
      <dgm:spPr/>
      <dgm:t>
        <a:bodyPr/>
        <a:lstStyle/>
        <a:p>
          <a:endParaRPr lang="en-US"/>
        </a:p>
      </dgm:t>
    </dgm:pt>
    <dgm:pt modelId="{4441C96E-A6B1-4D32-A452-897EB4580316}" type="pres">
      <dgm:prSet presAssocID="{AFE44DDB-E625-4F4F-95DC-F5A70933213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826271-39E8-415A-A125-7839B3E19B1E}" type="presOf" srcId="{0F341838-5C2A-46C6-9678-4FC8CD7691BD}" destId="{B36A4F20-C973-4D96-BD1B-24BA73C216C7}" srcOrd="0" destOrd="0" presId="urn:microsoft.com/office/officeart/2011/layout/CircleProcess"/>
    <dgm:cxn modelId="{4F64D2DF-62EE-4A76-AA90-1ACB65F5A300}" type="presOf" srcId="{0F341838-5C2A-46C6-9678-4FC8CD7691BD}" destId="{93E19107-C7A8-4126-BD2A-59F461B0752C}" srcOrd="1" destOrd="0" presId="urn:microsoft.com/office/officeart/2011/layout/CircleProcess"/>
    <dgm:cxn modelId="{F7C7B869-D051-4F41-BCB1-5F3B38210564}" type="presOf" srcId="{7D039899-C708-4E1A-901F-DCED445764D1}" destId="{AE1DFF8B-5040-41AF-A055-E1C16F659992}" srcOrd="0" destOrd="0" presId="urn:microsoft.com/office/officeart/2011/layout/CircleProcess"/>
    <dgm:cxn modelId="{02CA6EA6-94CB-4C7B-BAF2-8462A3F1C4D0}" type="presOf" srcId="{89B78215-767E-4281-9428-0AF039DE1BF1}" destId="{1BBDFF34-9A1A-4BB7-B888-21B5262B488A}" srcOrd="0" destOrd="0" presId="urn:microsoft.com/office/officeart/2011/layout/CircleProcess"/>
    <dgm:cxn modelId="{06163980-839A-42BB-9837-DB47ED32DEC6}" type="presOf" srcId="{60E7A3FC-1CBA-4113-9538-25864E2C2DD9}" destId="{05DC117B-62D2-4BC3-96A0-3105BA8D03D5}" srcOrd="0" destOrd="0" presId="urn:microsoft.com/office/officeart/2011/layout/CircleProcess"/>
    <dgm:cxn modelId="{92991CB2-D9FC-402A-B9CE-500D70BBAF2D}" srcId="{89B78215-767E-4281-9428-0AF039DE1BF1}" destId="{17E807D0-C829-4A7F-8670-9599BD499367}" srcOrd="4" destOrd="0" parTransId="{FED5C85B-456A-4D0D-8DE1-03B01B5B8F33}" sibTransId="{E1FE6074-F016-4308-9B16-E85D189A4738}"/>
    <dgm:cxn modelId="{125A1CC2-8835-4305-BF5A-8ABBCA724558}" srcId="{89B78215-767E-4281-9428-0AF039DE1BF1}" destId="{7D039899-C708-4E1A-901F-DCED445764D1}" srcOrd="6" destOrd="0" parTransId="{4A78E520-6AB1-4A3A-AFAB-7252C0DAD66D}" sibTransId="{697335B5-D051-42AE-B35C-60AC12ADE2CB}"/>
    <dgm:cxn modelId="{5C3B9BC7-1B4A-48C1-AEA2-DA3B49E113E5}" type="presOf" srcId="{E38D1EC8-75FB-49FC-9AF0-D6EE88C7663C}" destId="{C0E6802F-E46D-4573-855D-26D3EDD42C25}" srcOrd="1" destOrd="0" presId="urn:microsoft.com/office/officeart/2011/layout/CircleProcess"/>
    <dgm:cxn modelId="{9D1A9AC3-8111-4F01-8856-AAFEA078A98D}" type="presOf" srcId="{6FF4C21C-DC9C-4277-AD45-DA10797EF7C7}" destId="{36A33ED0-C97C-468C-8006-B376D3D1BF4E}" srcOrd="1" destOrd="0" presId="urn:microsoft.com/office/officeart/2011/layout/CircleProcess"/>
    <dgm:cxn modelId="{9D7A9343-4DB6-498C-8742-F9676D33E7A5}" srcId="{89B78215-767E-4281-9428-0AF039DE1BF1}" destId="{6FF4C21C-DC9C-4277-AD45-DA10797EF7C7}" srcOrd="2" destOrd="0" parTransId="{909BE1E3-DA4A-4147-A441-E33196332582}" sibTransId="{28B11866-9A08-44D9-8852-1DBA59E497E6}"/>
    <dgm:cxn modelId="{F902C030-ED55-4DFD-A0A8-F12B4D432221}" type="presOf" srcId="{6FF4C21C-DC9C-4277-AD45-DA10797EF7C7}" destId="{FF741E93-9921-45DB-8590-17FD7BA3B138}" srcOrd="0" destOrd="0" presId="urn:microsoft.com/office/officeart/2011/layout/CircleProcess"/>
    <dgm:cxn modelId="{8CA96B0C-081B-48DC-BAE5-87A236E4190A}" srcId="{89B78215-767E-4281-9428-0AF039DE1BF1}" destId="{E38D1EC8-75FB-49FC-9AF0-D6EE88C7663C}" srcOrd="1" destOrd="0" parTransId="{C24DA6DE-0717-4685-93B5-9C2782EA457F}" sibTransId="{658FA765-285F-46CF-8078-B147AB5525A7}"/>
    <dgm:cxn modelId="{A8AE5D2F-0589-4C99-82E6-6F81D56049AC}" srcId="{89B78215-767E-4281-9428-0AF039DE1BF1}" destId="{0F341838-5C2A-46C6-9678-4FC8CD7691BD}" srcOrd="3" destOrd="0" parTransId="{175B9C54-7F0F-423F-BAA9-C31C8A57DA19}" sibTransId="{AFA565F1-FEF2-4E82-B314-2A939A8170AD}"/>
    <dgm:cxn modelId="{A664B6B8-A411-4469-9B12-246D2CC59961}" srcId="{89B78215-767E-4281-9428-0AF039DE1BF1}" destId="{AFE44DDB-E625-4F4F-95DC-F5A709332136}" srcOrd="0" destOrd="0" parTransId="{3CB15660-F535-4082-BE5D-D056A7B046AF}" sibTransId="{67239519-C182-4E99-819F-7735556DB181}"/>
    <dgm:cxn modelId="{9CE9F623-1A75-4BC1-9932-64EAC07E1B29}" type="presOf" srcId="{60E7A3FC-1CBA-4113-9538-25864E2C2DD9}" destId="{1667CDCD-25A5-4F3B-9F32-9C0595757936}" srcOrd="1" destOrd="0" presId="urn:microsoft.com/office/officeart/2011/layout/CircleProcess"/>
    <dgm:cxn modelId="{6568780D-1266-4799-8D78-7E962E3E0762}" type="presOf" srcId="{17E807D0-C829-4A7F-8670-9599BD499367}" destId="{3FBE4938-F017-4BFD-9D64-B1A0B371F6BA}" srcOrd="1" destOrd="0" presId="urn:microsoft.com/office/officeart/2011/layout/CircleProcess"/>
    <dgm:cxn modelId="{0FB60614-5A25-45F1-8A00-CDEB6D728A53}" type="presOf" srcId="{AFE44DDB-E625-4F4F-95DC-F5A709332136}" destId="{4441C96E-A6B1-4D32-A452-897EB4580316}" srcOrd="1" destOrd="0" presId="urn:microsoft.com/office/officeart/2011/layout/CircleProcess"/>
    <dgm:cxn modelId="{596940D7-2328-4D58-9210-2F8E49806E94}" type="presOf" srcId="{AFE44DDB-E625-4F4F-95DC-F5A709332136}" destId="{7ABC1556-EE06-4AFD-AFD5-AE65CAE79677}" srcOrd="0" destOrd="0" presId="urn:microsoft.com/office/officeart/2011/layout/CircleProcess"/>
    <dgm:cxn modelId="{81B44EC1-7BDE-4D46-ABF3-AB431262A1F8}" type="presOf" srcId="{E38D1EC8-75FB-49FC-9AF0-D6EE88C7663C}" destId="{909152FD-1AF7-4D05-9544-4475BFB44216}" srcOrd="0" destOrd="0" presId="urn:microsoft.com/office/officeart/2011/layout/CircleProcess"/>
    <dgm:cxn modelId="{A545FB59-9082-4C06-922E-F6D682099A7F}" type="presOf" srcId="{17E807D0-C829-4A7F-8670-9599BD499367}" destId="{E31D99A9-9BCE-4081-B451-6D9DBDFAF95D}" srcOrd="0" destOrd="0" presId="urn:microsoft.com/office/officeart/2011/layout/CircleProcess"/>
    <dgm:cxn modelId="{41ECADDE-F3EE-4BF4-8DBD-08D6DB056AA0}" srcId="{89B78215-767E-4281-9428-0AF039DE1BF1}" destId="{60E7A3FC-1CBA-4113-9538-25864E2C2DD9}" srcOrd="5" destOrd="0" parTransId="{19A8214D-3E97-4A11-BBB1-CC29084F2103}" sibTransId="{619E8FDE-DD35-4018-8DDF-3AA3813CF7EC}"/>
    <dgm:cxn modelId="{C8F0561A-B912-420C-B195-3127C0BAD89C}" type="presOf" srcId="{7D039899-C708-4E1A-901F-DCED445764D1}" destId="{A21FB05A-BDC0-4EFE-B9E9-5F0833534C53}" srcOrd="1" destOrd="0" presId="urn:microsoft.com/office/officeart/2011/layout/CircleProcess"/>
    <dgm:cxn modelId="{52A6F060-0EAF-4FC9-9315-30A42E6A5908}" type="presParOf" srcId="{1BBDFF34-9A1A-4BB7-B888-21B5262B488A}" destId="{22EE160A-68C3-4F2A-A2EC-7949536D862D}" srcOrd="0" destOrd="0" presId="urn:microsoft.com/office/officeart/2011/layout/CircleProcess"/>
    <dgm:cxn modelId="{4A3FD31B-FB0D-4BED-8879-1FC49E1E5EB0}" type="presParOf" srcId="{22EE160A-68C3-4F2A-A2EC-7949536D862D}" destId="{5B995718-00F5-4950-88DC-B188176D1FC3}" srcOrd="0" destOrd="0" presId="urn:microsoft.com/office/officeart/2011/layout/CircleProcess"/>
    <dgm:cxn modelId="{DEAD120B-6297-417C-A081-1AE58BE47FBC}" type="presParOf" srcId="{1BBDFF34-9A1A-4BB7-B888-21B5262B488A}" destId="{27187D0E-DEF5-40EA-B113-78E218F2CD61}" srcOrd="1" destOrd="0" presId="urn:microsoft.com/office/officeart/2011/layout/CircleProcess"/>
    <dgm:cxn modelId="{EA69B9B2-6D4B-4E3E-BEB6-BE58BD8807C7}" type="presParOf" srcId="{27187D0E-DEF5-40EA-B113-78E218F2CD61}" destId="{AE1DFF8B-5040-41AF-A055-E1C16F659992}" srcOrd="0" destOrd="0" presId="urn:microsoft.com/office/officeart/2011/layout/CircleProcess"/>
    <dgm:cxn modelId="{13E77479-0C6F-4469-BFA5-8C6821D29218}" type="presParOf" srcId="{1BBDFF34-9A1A-4BB7-B888-21B5262B488A}" destId="{A21FB05A-BDC0-4EFE-B9E9-5F0833534C53}" srcOrd="2" destOrd="0" presId="urn:microsoft.com/office/officeart/2011/layout/CircleProcess"/>
    <dgm:cxn modelId="{73F0700B-C6E8-4C1E-83EC-F74C9A62ECFC}" type="presParOf" srcId="{1BBDFF34-9A1A-4BB7-B888-21B5262B488A}" destId="{DF5E9B5C-352E-47E7-B5E0-18E507DCD8B5}" srcOrd="3" destOrd="0" presId="urn:microsoft.com/office/officeart/2011/layout/CircleProcess"/>
    <dgm:cxn modelId="{AA6C203E-1CED-4A86-8BF0-D4D4A3C759F5}" type="presParOf" srcId="{DF5E9B5C-352E-47E7-B5E0-18E507DCD8B5}" destId="{6BDFF411-BCFC-4212-9B33-C9FFB5B28D3D}" srcOrd="0" destOrd="0" presId="urn:microsoft.com/office/officeart/2011/layout/CircleProcess"/>
    <dgm:cxn modelId="{E7A8E225-E9B6-4C81-AE41-2651475B5F66}" type="presParOf" srcId="{1BBDFF34-9A1A-4BB7-B888-21B5262B488A}" destId="{B1A23DA3-24F1-4BE9-9AF0-B9832E99E0BC}" srcOrd="4" destOrd="0" presId="urn:microsoft.com/office/officeart/2011/layout/CircleProcess"/>
    <dgm:cxn modelId="{4F70EC3D-6BBC-4F4C-B73B-8D2A3236E910}" type="presParOf" srcId="{B1A23DA3-24F1-4BE9-9AF0-B9832E99E0BC}" destId="{05DC117B-62D2-4BC3-96A0-3105BA8D03D5}" srcOrd="0" destOrd="0" presId="urn:microsoft.com/office/officeart/2011/layout/CircleProcess"/>
    <dgm:cxn modelId="{B1B12087-1768-41D7-874A-7DE7FD70B613}" type="presParOf" srcId="{1BBDFF34-9A1A-4BB7-B888-21B5262B488A}" destId="{1667CDCD-25A5-4F3B-9F32-9C0595757936}" srcOrd="5" destOrd="0" presId="urn:microsoft.com/office/officeart/2011/layout/CircleProcess"/>
    <dgm:cxn modelId="{6B7B1EBD-81A1-4E1F-83E2-328585006C5B}" type="presParOf" srcId="{1BBDFF34-9A1A-4BB7-B888-21B5262B488A}" destId="{2011B24F-B7CC-4D39-A3C0-96C2C99F1011}" srcOrd="6" destOrd="0" presId="urn:microsoft.com/office/officeart/2011/layout/CircleProcess"/>
    <dgm:cxn modelId="{1A834C1D-E5CD-4867-9CAC-AB7C032C6783}" type="presParOf" srcId="{2011B24F-B7CC-4D39-A3C0-96C2C99F1011}" destId="{BAEC15FC-0D46-4C84-9421-8BE1A5A5CCE9}" srcOrd="0" destOrd="0" presId="urn:microsoft.com/office/officeart/2011/layout/CircleProcess"/>
    <dgm:cxn modelId="{A87C1D67-36C6-4E1D-A36D-E228617E44D6}" type="presParOf" srcId="{1BBDFF34-9A1A-4BB7-B888-21B5262B488A}" destId="{C58EF997-E94B-4B95-B062-E5549893C34C}" srcOrd="7" destOrd="0" presId="urn:microsoft.com/office/officeart/2011/layout/CircleProcess"/>
    <dgm:cxn modelId="{D84EA36A-6B4A-42E6-83A0-FA8400F8A797}" type="presParOf" srcId="{C58EF997-E94B-4B95-B062-E5549893C34C}" destId="{E31D99A9-9BCE-4081-B451-6D9DBDFAF95D}" srcOrd="0" destOrd="0" presId="urn:microsoft.com/office/officeart/2011/layout/CircleProcess"/>
    <dgm:cxn modelId="{D3C3B00B-4C02-4E08-84B4-FDCDF5A2A955}" type="presParOf" srcId="{1BBDFF34-9A1A-4BB7-B888-21B5262B488A}" destId="{3FBE4938-F017-4BFD-9D64-B1A0B371F6BA}" srcOrd="8" destOrd="0" presId="urn:microsoft.com/office/officeart/2011/layout/CircleProcess"/>
    <dgm:cxn modelId="{4A48CD24-D69B-4D64-9D91-2856D366F666}" type="presParOf" srcId="{1BBDFF34-9A1A-4BB7-B888-21B5262B488A}" destId="{37B01CFE-7FF2-4FE2-9F4B-247452C490A2}" srcOrd="9" destOrd="0" presId="urn:microsoft.com/office/officeart/2011/layout/CircleProcess"/>
    <dgm:cxn modelId="{03B14BCE-5076-4F81-9952-3C030DE4E5CF}" type="presParOf" srcId="{37B01CFE-7FF2-4FE2-9F4B-247452C490A2}" destId="{CC06BF33-8C1E-477C-812B-8C079595AD4A}" srcOrd="0" destOrd="0" presId="urn:microsoft.com/office/officeart/2011/layout/CircleProcess"/>
    <dgm:cxn modelId="{03EC987D-C89E-40B1-92AE-E7D2A6EFC41D}" type="presParOf" srcId="{1BBDFF34-9A1A-4BB7-B888-21B5262B488A}" destId="{77DB04DA-D9F2-4916-B36D-DA50A9FE0F61}" srcOrd="10" destOrd="0" presId="urn:microsoft.com/office/officeart/2011/layout/CircleProcess"/>
    <dgm:cxn modelId="{70713E1A-23B0-4A9E-AED1-A4C509187C86}" type="presParOf" srcId="{77DB04DA-D9F2-4916-B36D-DA50A9FE0F61}" destId="{B36A4F20-C973-4D96-BD1B-24BA73C216C7}" srcOrd="0" destOrd="0" presId="urn:microsoft.com/office/officeart/2011/layout/CircleProcess"/>
    <dgm:cxn modelId="{3EB2A656-2D62-4BF8-9C03-63807E666C03}" type="presParOf" srcId="{1BBDFF34-9A1A-4BB7-B888-21B5262B488A}" destId="{93E19107-C7A8-4126-BD2A-59F461B0752C}" srcOrd="11" destOrd="0" presId="urn:microsoft.com/office/officeart/2011/layout/CircleProcess"/>
    <dgm:cxn modelId="{EDE89984-4CCF-49E9-9B10-B63BFA498633}" type="presParOf" srcId="{1BBDFF34-9A1A-4BB7-B888-21B5262B488A}" destId="{17D4AA51-F5AB-4A12-B0B9-929CEEF64C56}" srcOrd="12" destOrd="0" presId="urn:microsoft.com/office/officeart/2011/layout/CircleProcess"/>
    <dgm:cxn modelId="{B7C83FE6-BF1A-4671-84C6-8D4F7B041A26}" type="presParOf" srcId="{17D4AA51-F5AB-4A12-B0B9-929CEEF64C56}" destId="{6D581B6D-C276-4AAB-B92D-6DFE1F528A3C}" srcOrd="0" destOrd="0" presId="urn:microsoft.com/office/officeart/2011/layout/CircleProcess"/>
    <dgm:cxn modelId="{EFEDE102-AB8F-49DA-AA8B-F3379E2ED653}" type="presParOf" srcId="{1BBDFF34-9A1A-4BB7-B888-21B5262B488A}" destId="{3E82E19A-DFCD-43D1-A049-B4641C7910BC}" srcOrd="13" destOrd="0" presId="urn:microsoft.com/office/officeart/2011/layout/CircleProcess"/>
    <dgm:cxn modelId="{B2DB4440-C83D-4CA0-8513-6E86CA14897C}" type="presParOf" srcId="{3E82E19A-DFCD-43D1-A049-B4641C7910BC}" destId="{FF741E93-9921-45DB-8590-17FD7BA3B138}" srcOrd="0" destOrd="0" presId="urn:microsoft.com/office/officeart/2011/layout/CircleProcess"/>
    <dgm:cxn modelId="{D3873EB4-CCF1-4749-A351-B6FFF6D8847D}" type="presParOf" srcId="{1BBDFF34-9A1A-4BB7-B888-21B5262B488A}" destId="{36A33ED0-C97C-468C-8006-B376D3D1BF4E}" srcOrd="14" destOrd="0" presId="urn:microsoft.com/office/officeart/2011/layout/CircleProcess"/>
    <dgm:cxn modelId="{A5EC31D8-F142-4D0B-91CB-AF3FC00A7376}" type="presParOf" srcId="{1BBDFF34-9A1A-4BB7-B888-21B5262B488A}" destId="{6279C625-B6B3-43A1-A561-497F713A1850}" srcOrd="15" destOrd="0" presId="urn:microsoft.com/office/officeart/2011/layout/CircleProcess"/>
    <dgm:cxn modelId="{E69E89F7-36CC-40DD-8465-68A4D2D74219}" type="presParOf" srcId="{6279C625-B6B3-43A1-A561-497F713A1850}" destId="{C506181B-A82D-44D6-BD91-7AFE80CA5898}" srcOrd="0" destOrd="0" presId="urn:microsoft.com/office/officeart/2011/layout/CircleProcess"/>
    <dgm:cxn modelId="{B2926918-031D-4B70-A1B9-863718EDFE6F}" type="presParOf" srcId="{1BBDFF34-9A1A-4BB7-B888-21B5262B488A}" destId="{E6CEF0C6-AD49-4114-85F2-00E88ABE269C}" srcOrd="16" destOrd="0" presId="urn:microsoft.com/office/officeart/2011/layout/CircleProcess"/>
    <dgm:cxn modelId="{72A2F2DC-4F76-4504-86B7-42EDAAD491DB}" type="presParOf" srcId="{E6CEF0C6-AD49-4114-85F2-00E88ABE269C}" destId="{909152FD-1AF7-4D05-9544-4475BFB44216}" srcOrd="0" destOrd="0" presId="urn:microsoft.com/office/officeart/2011/layout/CircleProcess"/>
    <dgm:cxn modelId="{5CA982B3-9020-4EE6-8920-5FD480029B51}" type="presParOf" srcId="{1BBDFF34-9A1A-4BB7-B888-21B5262B488A}" destId="{C0E6802F-E46D-4573-855D-26D3EDD42C25}" srcOrd="17" destOrd="0" presId="urn:microsoft.com/office/officeart/2011/layout/CircleProcess"/>
    <dgm:cxn modelId="{AA8BCD4F-EB71-48CB-B16E-DB59B349C40D}" type="presParOf" srcId="{1BBDFF34-9A1A-4BB7-B888-21B5262B488A}" destId="{D6E4599E-54FA-4B18-8A19-D07B90E7BB6E}" srcOrd="18" destOrd="0" presId="urn:microsoft.com/office/officeart/2011/layout/CircleProcess"/>
    <dgm:cxn modelId="{CBFBA925-C44B-463F-B4A7-65AD5752FBA4}" type="presParOf" srcId="{D6E4599E-54FA-4B18-8A19-D07B90E7BB6E}" destId="{F31ADBD6-F873-4883-9EF0-07ED6E226EC3}" srcOrd="0" destOrd="0" presId="urn:microsoft.com/office/officeart/2011/layout/CircleProcess"/>
    <dgm:cxn modelId="{717E7DDB-3597-4E7C-924E-A1982011094D}" type="presParOf" srcId="{1BBDFF34-9A1A-4BB7-B888-21B5262B488A}" destId="{A49F16C3-1B96-4E48-A9E4-9E8E3B5C13D3}" srcOrd="19" destOrd="0" presId="urn:microsoft.com/office/officeart/2011/layout/CircleProcess"/>
    <dgm:cxn modelId="{F397B4C9-E79E-454F-BD5A-A82E11806B6C}" type="presParOf" srcId="{A49F16C3-1B96-4E48-A9E4-9E8E3B5C13D3}" destId="{7ABC1556-EE06-4AFD-AFD5-AE65CAE79677}" srcOrd="0" destOrd="0" presId="urn:microsoft.com/office/officeart/2011/layout/CircleProcess"/>
    <dgm:cxn modelId="{123BB57E-A5C5-417C-A26D-8AB1ACF83E2D}" type="presParOf" srcId="{1BBDFF34-9A1A-4BB7-B888-21B5262B488A}" destId="{4441C96E-A6B1-4D32-A452-897EB4580316}" srcOrd="2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9B78215-767E-4281-9428-0AF039DE1BF1}" type="doc">
      <dgm:prSet loTypeId="urn:microsoft.com/office/officeart/2011/layout/CircleProcess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E44DDB-E625-4F4F-95DC-F5A709332136}">
      <dgm:prSet phldrT="[Text]"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0" dirty="0" smtClean="0">
              <a:solidFill>
                <a:schemeClr val="bg1">
                  <a:lumMod val="50000"/>
                  <a:lumOff val="50000"/>
                </a:schemeClr>
              </a:solidFill>
            </a:rPr>
            <a:t>1</a:t>
          </a:r>
          <a:endParaRPr lang="en-US" b="0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3CB15660-F535-4082-BE5D-D056A7B046AF}" type="parTrans" cxnId="{A664B6B8-A411-4469-9B12-246D2CC59961}">
      <dgm:prSet/>
      <dgm:spPr/>
      <dgm:t>
        <a:bodyPr/>
        <a:lstStyle/>
        <a:p>
          <a:endParaRPr lang="en-US"/>
        </a:p>
      </dgm:t>
    </dgm:pt>
    <dgm:pt modelId="{67239519-C182-4E99-819F-7735556DB181}" type="sibTrans" cxnId="{A664B6B8-A411-4469-9B12-246D2CC59961}">
      <dgm:prSet/>
      <dgm:spPr/>
      <dgm:t>
        <a:bodyPr/>
        <a:lstStyle/>
        <a:p>
          <a:endParaRPr lang="en-US"/>
        </a:p>
      </dgm:t>
    </dgm:pt>
    <dgm:pt modelId="{60E7A3FC-1CBA-4113-9538-25864E2C2DD9}">
      <dgm:prSet phldrT="[Text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6</a:t>
          </a:r>
          <a:endParaRPr lang="en-US" b="1" dirty="0">
            <a:solidFill>
              <a:schemeClr val="bg1"/>
            </a:solidFill>
          </a:endParaRPr>
        </a:p>
      </dgm:t>
    </dgm:pt>
    <dgm:pt modelId="{19A8214D-3E97-4A11-BBB1-CC29084F2103}" type="parTrans" cxnId="{41ECADDE-F3EE-4BF4-8DBD-08D6DB056AA0}">
      <dgm:prSet/>
      <dgm:spPr/>
      <dgm:t>
        <a:bodyPr/>
        <a:lstStyle/>
        <a:p>
          <a:endParaRPr lang="en-US"/>
        </a:p>
      </dgm:t>
    </dgm:pt>
    <dgm:pt modelId="{619E8FDE-DD35-4018-8DDF-3AA3813CF7EC}" type="sibTrans" cxnId="{41ECADDE-F3EE-4BF4-8DBD-08D6DB056AA0}">
      <dgm:prSet/>
      <dgm:spPr/>
      <dgm:t>
        <a:bodyPr/>
        <a:lstStyle/>
        <a:p>
          <a:endParaRPr lang="en-US"/>
        </a:p>
      </dgm:t>
    </dgm:pt>
    <dgm:pt modelId="{7D039899-C708-4E1A-901F-DCED445764D1}">
      <dgm:prSet phldrT="[Text]"/>
      <dgm:spPr/>
      <dgm:t>
        <a:bodyPr/>
        <a:lstStyle/>
        <a:p>
          <a:r>
            <a:rPr lang="en-US" dirty="0" smtClean="0">
              <a:solidFill>
                <a:schemeClr val="bg1">
                  <a:lumMod val="50000"/>
                  <a:lumOff val="50000"/>
                </a:schemeClr>
              </a:solidFill>
            </a:rPr>
            <a:t>7</a:t>
          </a:r>
          <a:endParaRPr lang="en-US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4A78E520-6AB1-4A3A-AFAB-7252C0DAD66D}" type="parTrans" cxnId="{125A1CC2-8835-4305-BF5A-8ABBCA724558}">
      <dgm:prSet/>
      <dgm:spPr/>
      <dgm:t>
        <a:bodyPr/>
        <a:lstStyle/>
        <a:p>
          <a:endParaRPr lang="en-US"/>
        </a:p>
      </dgm:t>
    </dgm:pt>
    <dgm:pt modelId="{697335B5-D051-42AE-B35C-60AC12ADE2CB}" type="sibTrans" cxnId="{125A1CC2-8835-4305-BF5A-8ABBCA724558}">
      <dgm:prSet/>
      <dgm:spPr/>
      <dgm:t>
        <a:bodyPr/>
        <a:lstStyle/>
        <a:p>
          <a:endParaRPr lang="en-US"/>
        </a:p>
      </dgm:t>
    </dgm:pt>
    <dgm:pt modelId="{E38D1EC8-75FB-49FC-9AF0-D6EE88C7663C}">
      <dgm:prSet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0" dirty="0" smtClean="0">
              <a:solidFill>
                <a:schemeClr val="bg1">
                  <a:lumMod val="50000"/>
                  <a:lumOff val="50000"/>
                </a:schemeClr>
              </a:solidFill>
            </a:rPr>
            <a:t>2</a:t>
          </a:r>
          <a:endParaRPr lang="en-US" b="0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C24DA6DE-0717-4685-93B5-9C2782EA457F}" type="parTrans" cxnId="{8CA96B0C-081B-48DC-BAE5-87A236E4190A}">
      <dgm:prSet/>
      <dgm:spPr/>
      <dgm:t>
        <a:bodyPr/>
        <a:lstStyle/>
        <a:p>
          <a:endParaRPr lang="en-US"/>
        </a:p>
      </dgm:t>
    </dgm:pt>
    <dgm:pt modelId="{658FA765-285F-46CF-8078-B147AB5525A7}" type="sibTrans" cxnId="{8CA96B0C-081B-48DC-BAE5-87A236E4190A}">
      <dgm:prSet/>
      <dgm:spPr/>
      <dgm:t>
        <a:bodyPr/>
        <a:lstStyle/>
        <a:p>
          <a:endParaRPr lang="en-US"/>
        </a:p>
      </dgm:t>
    </dgm:pt>
    <dgm:pt modelId="{6FF4C21C-DC9C-4277-AD45-DA10797EF7C7}">
      <dgm:prSet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0" dirty="0" smtClean="0">
              <a:solidFill>
                <a:schemeClr val="bg1">
                  <a:lumMod val="50000"/>
                  <a:lumOff val="50000"/>
                </a:schemeClr>
              </a:solidFill>
            </a:rPr>
            <a:t>3</a:t>
          </a:r>
          <a:endParaRPr lang="en-US" b="0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909BE1E3-DA4A-4147-A441-E33196332582}" type="parTrans" cxnId="{9D7A9343-4DB6-498C-8742-F9676D33E7A5}">
      <dgm:prSet/>
      <dgm:spPr/>
      <dgm:t>
        <a:bodyPr/>
        <a:lstStyle/>
        <a:p>
          <a:endParaRPr lang="en-US"/>
        </a:p>
      </dgm:t>
    </dgm:pt>
    <dgm:pt modelId="{28B11866-9A08-44D9-8852-1DBA59E497E6}" type="sibTrans" cxnId="{9D7A9343-4DB6-498C-8742-F9676D33E7A5}">
      <dgm:prSet/>
      <dgm:spPr/>
      <dgm:t>
        <a:bodyPr/>
        <a:lstStyle/>
        <a:p>
          <a:endParaRPr lang="en-US"/>
        </a:p>
      </dgm:t>
    </dgm:pt>
    <dgm:pt modelId="{0F341838-5C2A-46C6-9678-4FC8CD7691BD}">
      <dgm:prSet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0" dirty="0" smtClean="0">
              <a:solidFill>
                <a:schemeClr val="bg1">
                  <a:lumMod val="50000"/>
                  <a:lumOff val="50000"/>
                </a:schemeClr>
              </a:solidFill>
            </a:rPr>
            <a:t>4</a:t>
          </a:r>
          <a:endParaRPr lang="en-US" b="0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175B9C54-7F0F-423F-BAA9-C31C8A57DA19}" type="parTrans" cxnId="{A8AE5D2F-0589-4C99-82E6-6F81D56049AC}">
      <dgm:prSet/>
      <dgm:spPr/>
      <dgm:t>
        <a:bodyPr/>
        <a:lstStyle/>
        <a:p>
          <a:endParaRPr lang="en-US"/>
        </a:p>
      </dgm:t>
    </dgm:pt>
    <dgm:pt modelId="{AFA565F1-FEF2-4E82-B314-2A939A8170AD}" type="sibTrans" cxnId="{A8AE5D2F-0589-4C99-82E6-6F81D56049AC}">
      <dgm:prSet/>
      <dgm:spPr/>
      <dgm:t>
        <a:bodyPr/>
        <a:lstStyle/>
        <a:p>
          <a:endParaRPr lang="en-US"/>
        </a:p>
      </dgm:t>
    </dgm:pt>
    <dgm:pt modelId="{17E807D0-C829-4A7F-8670-9599BD499367}">
      <dgm:prSet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0" dirty="0" smtClean="0">
              <a:solidFill>
                <a:schemeClr val="bg1">
                  <a:lumMod val="50000"/>
                  <a:lumOff val="50000"/>
                </a:schemeClr>
              </a:solidFill>
            </a:rPr>
            <a:t>5</a:t>
          </a:r>
          <a:endParaRPr lang="en-US" b="0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FED5C85B-456A-4D0D-8DE1-03B01B5B8F33}" type="parTrans" cxnId="{92991CB2-D9FC-402A-B9CE-500D70BBAF2D}">
      <dgm:prSet/>
      <dgm:spPr/>
      <dgm:t>
        <a:bodyPr/>
        <a:lstStyle/>
        <a:p>
          <a:endParaRPr lang="en-US"/>
        </a:p>
      </dgm:t>
    </dgm:pt>
    <dgm:pt modelId="{E1FE6074-F016-4308-9B16-E85D189A4738}" type="sibTrans" cxnId="{92991CB2-D9FC-402A-B9CE-500D70BBAF2D}">
      <dgm:prSet/>
      <dgm:spPr/>
      <dgm:t>
        <a:bodyPr/>
        <a:lstStyle/>
        <a:p>
          <a:endParaRPr lang="en-US"/>
        </a:p>
      </dgm:t>
    </dgm:pt>
    <dgm:pt modelId="{1BBDFF34-9A1A-4BB7-B888-21B5262B488A}" type="pres">
      <dgm:prSet presAssocID="{89B78215-767E-4281-9428-0AF039DE1BF1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22EE160A-68C3-4F2A-A2EC-7949536D862D}" type="pres">
      <dgm:prSet presAssocID="{7D039899-C708-4E1A-901F-DCED445764D1}" presName="Accent7" presStyleCnt="0"/>
      <dgm:spPr/>
    </dgm:pt>
    <dgm:pt modelId="{5B995718-00F5-4950-88DC-B188176D1FC3}" type="pres">
      <dgm:prSet presAssocID="{7D039899-C708-4E1A-901F-DCED445764D1}" presName="Accent" presStyleLbl="node1" presStyleIdx="0" presStyleCnt="7"/>
      <dgm:spPr/>
    </dgm:pt>
    <dgm:pt modelId="{27187D0E-DEF5-40EA-B113-78E218F2CD61}" type="pres">
      <dgm:prSet presAssocID="{7D039899-C708-4E1A-901F-DCED445764D1}" presName="ParentBackground7" presStyleCnt="0"/>
      <dgm:spPr/>
    </dgm:pt>
    <dgm:pt modelId="{AE1DFF8B-5040-41AF-A055-E1C16F659992}" type="pres">
      <dgm:prSet presAssocID="{7D039899-C708-4E1A-901F-DCED445764D1}" presName="ParentBackground" presStyleLbl="fgAcc1" presStyleIdx="0" presStyleCnt="7"/>
      <dgm:spPr/>
      <dgm:t>
        <a:bodyPr/>
        <a:lstStyle/>
        <a:p>
          <a:endParaRPr lang="en-US"/>
        </a:p>
      </dgm:t>
    </dgm:pt>
    <dgm:pt modelId="{A21FB05A-BDC0-4EFE-B9E9-5F0833534C53}" type="pres">
      <dgm:prSet presAssocID="{7D039899-C708-4E1A-901F-DCED445764D1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5E9B5C-352E-47E7-B5E0-18E507DCD8B5}" type="pres">
      <dgm:prSet presAssocID="{60E7A3FC-1CBA-4113-9538-25864E2C2DD9}" presName="Accent6" presStyleCnt="0"/>
      <dgm:spPr/>
    </dgm:pt>
    <dgm:pt modelId="{6BDFF411-BCFC-4212-9B33-C9FFB5B28D3D}" type="pres">
      <dgm:prSet presAssocID="{60E7A3FC-1CBA-4113-9538-25864E2C2DD9}" presName="Accent" presStyleLbl="node1" presStyleIdx="1" presStyleCnt="7"/>
      <dgm:spPr/>
    </dgm:pt>
    <dgm:pt modelId="{B1A23DA3-24F1-4BE9-9AF0-B9832E99E0BC}" type="pres">
      <dgm:prSet presAssocID="{60E7A3FC-1CBA-4113-9538-25864E2C2DD9}" presName="ParentBackground6" presStyleCnt="0"/>
      <dgm:spPr/>
    </dgm:pt>
    <dgm:pt modelId="{05DC117B-62D2-4BC3-96A0-3105BA8D03D5}" type="pres">
      <dgm:prSet presAssocID="{60E7A3FC-1CBA-4113-9538-25864E2C2DD9}" presName="ParentBackground" presStyleLbl="fgAcc1" presStyleIdx="1" presStyleCnt="7"/>
      <dgm:spPr/>
      <dgm:t>
        <a:bodyPr/>
        <a:lstStyle/>
        <a:p>
          <a:endParaRPr lang="en-US"/>
        </a:p>
      </dgm:t>
    </dgm:pt>
    <dgm:pt modelId="{1667CDCD-25A5-4F3B-9F32-9C0595757936}" type="pres">
      <dgm:prSet presAssocID="{60E7A3FC-1CBA-4113-9538-25864E2C2DD9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11B24F-B7CC-4D39-A3C0-96C2C99F1011}" type="pres">
      <dgm:prSet presAssocID="{17E807D0-C829-4A7F-8670-9599BD499367}" presName="Accent5" presStyleCnt="0"/>
      <dgm:spPr/>
    </dgm:pt>
    <dgm:pt modelId="{BAEC15FC-0D46-4C84-9421-8BE1A5A5CCE9}" type="pres">
      <dgm:prSet presAssocID="{17E807D0-C829-4A7F-8670-9599BD499367}" presName="Accent" presStyleLbl="node1" presStyleIdx="2" presStyleCnt="7"/>
      <dgm:spPr/>
    </dgm:pt>
    <dgm:pt modelId="{C58EF997-E94B-4B95-B062-E5549893C34C}" type="pres">
      <dgm:prSet presAssocID="{17E807D0-C829-4A7F-8670-9599BD499367}" presName="ParentBackground5" presStyleCnt="0"/>
      <dgm:spPr/>
    </dgm:pt>
    <dgm:pt modelId="{E31D99A9-9BCE-4081-B451-6D9DBDFAF95D}" type="pres">
      <dgm:prSet presAssocID="{17E807D0-C829-4A7F-8670-9599BD499367}" presName="ParentBackground" presStyleLbl="fgAcc1" presStyleIdx="2" presStyleCnt="7"/>
      <dgm:spPr/>
      <dgm:t>
        <a:bodyPr/>
        <a:lstStyle/>
        <a:p>
          <a:endParaRPr lang="en-US"/>
        </a:p>
      </dgm:t>
    </dgm:pt>
    <dgm:pt modelId="{3FBE4938-F017-4BFD-9D64-B1A0B371F6BA}" type="pres">
      <dgm:prSet presAssocID="{17E807D0-C829-4A7F-8670-9599BD499367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B01CFE-7FF2-4FE2-9F4B-247452C490A2}" type="pres">
      <dgm:prSet presAssocID="{0F341838-5C2A-46C6-9678-4FC8CD7691BD}" presName="Accent4" presStyleCnt="0"/>
      <dgm:spPr/>
    </dgm:pt>
    <dgm:pt modelId="{CC06BF33-8C1E-477C-812B-8C079595AD4A}" type="pres">
      <dgm:prSet presAssocID="{0F341838-5C2A-46C6-9678-4FC8CD7691BD}" presName="Accent" presStyleLbl="node1" presStyleIdx="3" presStyleCnt="7"/>
      <dgm:spPr/>
    </dgm:pt>
    <dgm:pt modelId="{77DB04DA-D9F2-4916-B36D-DA50A9FE0F61}" type="pres">
      <dgm:prSet presAssocID="{0F341838-5C2A-46C6-9678-4FC8CD7691BD}" presName="ParentBackground4" presStyleCnt="0"/>
      <dgm:spPr/>
    </dgm:pt>
    <dgm:pt modelId="{B36A4F20-C973-4D96-BD1B-24BA73C216C7}" type="pres">
      <dgm:prSet presAssocID="{0F341838-5C2A-46C6-9678-4FC8CD7691BD}" presName="ParentBackground" presStyleLbl="fgAcc1" presStyleIdx="3" presStyleCnt="7"/>
      <dgm:spPr/>
      <dgm:t>
        <a:bodyPr/>
        <a:lstStyle/>
        <a:p>
          <a:endParaRPr lang="en-US"/>
        </a:p>
      </dgm:t>
    </dgm:pt>
    <dgm:pt modelId="{93E19107-C7A8-4126-BD2A-59F461B0752C}" type="pres">
      <dgm:prSet presAssocID="{0F341838-5C2A-46C6-9678-4FC8CD7691BD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D4AA51-F5AB-4A12-B0B9-929CEEF64C56}" type="pres">
      <dgm:prSet presAssocID="{6FF4C21C-DC9C-4277-AD45-DA10797EF7C7}" presName="Accent3" presStyleCnt="0"/>
      <dgm:spPr/>
    </dgm:pt>
    <dgm:pt modelId="{6D581B6D-C276-4AAB-B92D-6DFE1F528A3C}" type="pres">
      <dgm:prSet presAssocID="{6FF4C21C-DC9C-4277-AD45-DA10797EF7C7}" presName="Accent" presStyleLbl="node1" presStyleIdx="4" presStyleCnt="7"/>
      <dgm:spPr/>
    </dgm:pt>
    <dgm:pt modelId="{3E82E19A-DFCD-43D1-A049-B4641C7910BC}" type="pres">
      <dgm:prSet presAssocID="{6FF4C21C-DC9C-4277-AD45-DA10797EF7C7}" presName="ParentBackground3" presStyleCnt="0"/>
      <dgm:spPr/>
    </dgm:pt>
    <dgm:pt modelId="{FF741E93-9921-45DB-8590-17FD7BA3B138}" type="pres">
      <dgm:prSet presAssocID="{6FF4C21C-DC9C-4277-AD45-DA10797EF7C7}" presName="ParentBackground" presStyleLbl="fgAcc1" presStyleIdx="4" presStyleCnt="7"/>
      <dgm:spPr/>
      <dgm:t>
        <a:bodyPr/>
        <a:lstStyle/>
        <a:p>
          <a:endParaRPr lang="en-US"/>
        </a:p>
      </dgm:t>
    </dgm:pt>
    <dgm:pt modelId="{36A33ED0-C97C-468C-8006-B376D3D1BF4E}" type="pres">
      <dgm:prSet presAssocID="{6FF4C21C-DC9C-4277-AD45-DA10797EF7C7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79C625-B6B3-43A1-A561-497F713A1850}" type="pres">
      <dgm:prSet presAssocID="{E38D1EC8-75FB-49FC-9AF0-D6EE88C7663C}" presName="Accent2" presStyleCnt="0"/>
      <dgm:spPr/>
    </dgm:pt>
    <dgm:pt modelId="{C506181B-A82D-44D6-BD91-7AFE80CA5898}" type="pres">
      <dgm:prSet presAssocID="{E38D1EC8-75FB-49FC-9AF0-D6EE88C7663C}" presName="Accent" presStyleLbl="node1" presStyleIdx="5" presStyleCnt="7"/>
      <dgm:spPr/>
    </dgm:pt>
    <dgm:pt modelId="{E6CEF0C6-AD49-4114-85F2-00E88ABE269C}" type="pres">
      <dgm:prSet presAssocID="{E38D1EC8-75FB-49FC-9AF0-D6EE88C7663C}" presName="ParentBackground2" presStyleCnt="0"/>
      <dgm:spPr/>
    </dgm:pt>
    <dgm:pt modelId="{909152FD-1AF7-4D05-9544-4475BFB44216}" type="pres">
      <dgm:prSet presAssocID="{E38D1EC8-75FB-49FC-9AF0-D6EE88C7663C}" presName="ParentBackground" presStyleLbl="fgAcc1" presStyleIdx="5" presStyleCnt="7"/>
      <dgm:spPr/>
      <dgm:t>
        <a:bodyPr/>
        <a:lstStyle/>
        <a:p>
          <a:endParaRPr lang="en-US"/>
        </a:p>
      </dgm:t>
    </dgm:pt>
    <dgm:pt modelId="{C0E6802F-E46D-4573-855D-26D3EDD42C25}" type="pres">
      <dgm:prSet presAssocID="{E38D1EC8-75FB-49FC-9AF0-D6EE88C7663C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E4599E-54FA-4B18-8A19-D07B90E7BB6E}" type="pres">
      <dgm:prSet presAssocID="{AFE44DDB-E625-4F4F-95DC-F5A709332136}" presName="Accent1" presStyleCnt="0"/>
      <dgm:spPr/>
    </dgm:pt>
    <dgm:pt modelId="{F31ADBD6-F873-4883-9EF0-07ED6E226EC3}" type="pres">
      <dgm:prSet presAssocID="{AFE44DDB-E625-4F4F-95DC-F5A709332136}" presName="Accent" presStyleLbl="node1" presStyleIdx="6" presStyleCnt="7"/>
      <dgm:spPr/>
    </dgm:pt>
    <dgm:pt modelId="{A49F16C3-1B96-4E48-A9E4-9E8E3B5C13D3}" type="pres">
      <dgm:prSet presAssocID="{AFE44DDB-E625-4F4F-95DC-F5A709332136}" presName="ParentBackground1" presStyleCnt="0"/>
      <dgm:spPr/>
    </dgm:pt>
    <dgm:pt modelId="{7ABC1556-EE06-4AFD-AFD5-AE65CAE79677}" type="pres">
      <dgm:prSet presAssocID="{AFE44DDB-E625-4F4F-95DC-F5A709332136}" presName="ParentBackground" presStyleLbl="fgAcc1" presStyleIdx="6" presStyleCnt="7"/>
      <dgm:spPr/>
      <dgm:t>
        <a:bodyPr/>
        <a:lstStyle/>
        <a:p>
          <a:endParaRPr lang="en-US"/>
        </a:p>
      </dgm:t>
    </dgm:pt>
    <dgm:pt modelId="{4441C96E-A6B1-4D32-A452-897EB4580316}" type="pres">
      <dgm:prSet presAssocID="{AFE44DDB-E625-4F4F-95DC-F5A70933213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C85925-B9E7-4B9F-A858-C0BB69F91560}" type="presOf" srcId="{0F341838-5C2A-46C6-9678-4FC8CD7691BD}" destId="{B36A4F20-C973-4D96-BD1B-24BA73C216C7}" srcOrd="0" destOrd="0" presId="urn:microsoft.com/office/officeart/2011/layout/CircleProcess"/>
    <dgm:cxn modelId="{E1DA1940-7166-425E-A57B-801F7D7069C3}" type="presOf" srcId="{6FF4C21C-DC9C-4277-AD45-DA10797EF7C7}" destId="{36A33ED0-C97C-468C-8006-B376D3D1BF4E}" srcOrd="1" destOrd="0" presId="urn:microsoft.com/office/officeart/2011/layout/CircleProcess"/>
    <dgm:cxn modelId="{FD30E7F9-823F-482B-8D5D-00AD48ABC7C8}" type="presOf" srcId="{17E807D0-C829-4A7F-8670-9599BD499367}" destId="{3FBE4938-F017-4BFD-9D64-B1A0B371F6BA}" srcOrd="1" destOrd="0" presId="urn:microsoft.com/office/officeart/2011/layout/CircleProcess"/>
    <dgm:cxn modelId="{5C292BE2-B67D-476B-B761-22FCADCC9BFA}" type="presOf" srcId="{AFE44DDB-E625-4F4F-95DC-F5A709332136}" destId="{7ABC1556-EE06-4AFD-AFD5-AE65CAE79677}" srcOrd="0" destOrd="0" presId="urn:microsoft.com/office/officeart/2011/layout/CircleProcess"/>
    <dgm:cxn modelId="{92C3F93C-1BF8-4CBF-AC8E-79AF71AB92C0}" type="presOf" srcId="{7D039899-C708-4E1A-901F-DCED445764D1}" destId="{A21FB05A-BDC0-4EFE-B9E9-5F0833534C53}" srcOrd="1" destOrd="0" presId="urn:microsoft.com/office/officeart/2011/layout/CircleProcess"/>
    <dgm:cxn modelId="{36ED44CA-E4BA-45C4-B5AD-CB03B517B5B7}" type="presOf" srcId="{0F341838-5C2A-46C6-9678-4FC8CD7691BD}" destId="{93E19107-C7A8-4126-BD2A-59F461B0752C}" srcOrd="1" destOrd="0" presId="urn:microsoft.com/office/officeart/2011/layout/CircleProcess"/>
    <dgm:cxn modelId="{125A1CC2-8835-4305-BF5A-8ABBCA724558}" srcId="{89B78215-767E-4281-9428-0AF039DE1BF1}" destId="{7D039899-C708-4E1A-901F-DCED445764D1}" srcOrd="6" destOrd="0" parTransId="{4A78E520-6AB1-4A3A-AFAB-7252C0DAD66D}" sibTransId="{697335B5-D051-42AE-B35C-60AC12ADE2CB}"/>
    <dgm:cxn modelId="{92991CB2-D9FC-402A-B9CE-500D70BBAF2D}" srcId="{89B78215-767E-4281-9428-0AF039DE1BF1}" destId="{17E807D0-C829-4A7F-8670-9599BD499367}" srcOrd="4" destOrd="0" parTransId="{FED5C85B-456A-4D0D-8DE1-03B01B5B8F33}" sibTransId="{E1FE6074-F016-4308-9B16-E85D189A4738}"/>
    <dgm:cxn modelId="{095F1366-C7AB-4C5D-87C5-B5AB765163AD}" type="presOf" srcId="{E38D1EC8-75FB-49FC-9AF0-D6EE88C7663C}" destId="{909152FD-1AF7-4D05-9544-4475BFB44216}" srcOrd="0" destOrd="0" presId="urn:microsoft.com/office/officeart/2011/layout/CircleProcess"/>
    <dgm:cxn modelId="{FC0AE328-FCB3-485A-945C-74477C1B747C}" type="presOf" srcId="{7D039899-C708-4E1A-901F-DCED445764D1}" destId="{AE1DFF8B-5040-41AF-A055-E1C16F659992}" srcOrd="0" destOrd="0" presId="urn:microsoft.com/office/officeart/2011/layout/CircleProcess"/>
    <dgm:cxn modelId="{7A802EF1-830C-47A4-9060-E05FB9542AB2}" type="presOf" srcId="{60E7A3FC-1CBA-4113-9538-25864E2C2DD9}" destId="{1667CDCD-25A5-4F3B-9F32-9C0595757936}" srcOrd="1" destOrd="0" presId="urn:microsoft.com/office/officeart/2011/layout/CircleProcess"/>
    <dgm:cxn modelId="{53ABA70C-1D6F-499E-BF5A-8DC83FA7FB8A}" type="presOf" srcId="{6FF4C21C-DC9C-4277-AD45-DA10797EF7C7}" destId="{FF741E93-9921-45DB-8590-17FD7BA3B138}" srcOrd="0" destOrd="0" presId="urn:microsoft.com/office/officeart/2011/layout/CircleProcess"/>
    <dgm:cxn modelId="{9D7A9343-4DB6-498C-8742-F9676D33E7A5}" srcId="{89B78215-767E-4281-9428-0AF039DE1BF1}" destId="{6FF4C21C-DC9C-4277-AD45-DA10797EF7C7}" srcOrd="2" destOrd="0" parTransId="{909BE1E3-DA4A-4147-A441-E33196332582}" sibTransId="{28B11866-9A08-44D9-8852-1DBA59E497E6}"/>
    <dgm:cxn modelId="{8CA96B0C-081B-48DC-BAE5-87A236E4190A}" srcId="{89B78215-767E-4281-9428-0AF039DE1BF1}" destId="{E38D1EC8-75FB-49FC-9AF0-D6EE88C7663C}" srcOrd="1" destOrd="0" parTransId="{C24DA6DE-0717-4685-93B5-9C2782EA457F}" sibTransId="{658FA765-285F-46CF-8078-B147AB5525A7}"/>
    <dgm:cxn modelId="{92290949-BE63-491A-A609-1261C2880DB8}" type="presOf" srcId="{89B78215-767E-4281-9428-0AF039DE1BF1}" destId="{1BBDFF34-9A1A-4BB7-B888-21B5262B488A}" srcOrd="0" destOrd="0" presId="urn:microsoft.com/office/officeart/2011/layout/CircleProcess"/>
    <dgm:cxn modelId="{A8AE5D2F-0589-4C99-82E6-6F81D56049AC}" srcId="{89B78215-767E-4281-9428-0AF039DE1BF1}" destId="{0F341838-5C2A-46C6-9678-4FC8CD7691BD}" srcOrd="3" destOrd="0" parTransId="{175B9C54-7F0F-423F-BAA9-C31C8A57DA19}" sibTransId="{AFA565F1-FEF2-4E82-B314-2A939A8170AD}"/>
    <dgm:cxn modelId="{BD40E2BB-469D-459B-8DA7-56F34B73E01F}" type="presOf" srcId="{E38D1EC8-75FB-49FC-9AF0-D6EE88C7663C}" destId="{C0E6802F-E46D-4573-855D-26D3EDD42C25}" srcOrd="1" destOrd="0" presId="urn:microsoft.com/office/officeart/2011/layout/CircleProcess"/>
    <dgm:cxn modelId="{A664B6B8-A411-4469-9B12-246D2CC59961}" srcId="{89B78215-767E-4281-9428-0AF039DE1BF1}" destId="{AFE44DDB-E625-4F4F-95DC-F5A709332136}" srcOrd="0" destOrd="0" parTransId="{3CB15660-F535-4082-BE5D-D056A7B046AF}" sibTransId="{67239519-C182-4E99-819F-7735556DB181}"/>
    <dgm:cxn modelId="{84476724-17BE-4328-B540-664B35DB4096}" type="presOf" srcId="{60E7A3FC-1CBA-4113-9538-25864E2C2DD9}" destId="{05DC117B-62D2-4BC3-96A0-3105BA8D03D5}" srcOrd="0" destOrd="0" presId="urn:microsoft.com/office/officeart/2011/layout/CircleProcess"/>
    <dgm:cxn modelId="{7C29E3E6-E9C4-4634-AEA3-B51CFFFD336C}" type="presOf" srcId="{AFE44DDB-E625-4F4F-95DC-F5A709332136}" destId="{4441C96E-A6B1-4D32-A452-897EB4580316}" srcOrd="1" destOrd="0" presId="urn:microsoft.com/office/officeart/2011/layout/CircleProcess"/>
    <dgm:cxn modelId="{AC5E1381-4F75-4FAB-9D61-1A50A0FEA172}" type="presOf" srcId="{17E807D0-C829-4A7F-8670-9599BD499367}" destId="{E31D99A9-9BCE-4081-B451-6D9DBDFAF95D}" srcOrd="0" destOrd="0" presId="urn:microsoft.com/office/officeart/2011/layout/CircleProcess"/>
    <dgm:cxn modelId="{41ECADDE-F3EE-4BF4-8DBD-08D6DB056AA0}" srcId="{89B78215-767E-4281-9428-0AF039DE1BF1}" destId="{60E7A3FC-1CBA-4113-9538-25864E2C2DD9}" srcOrd="5" destOrd="0" parTransId="{19A8214D-3E97-4A11-BBB1-CC29084F2103}" sibTransId="{619E8FDE-DD35-4018-8DDF-3AA3813CF7EC}"/>
    <dgm:cxn modelId="{ED526DCC-A9DA-4712-9AB7-8107F17B8008}" type="presParOf" srcId="{1BBDFF34-9A1A-4BB7-B888-21B5262B488A}" destId="{22EE160A-68C3-4F2A-A2EC-7949536D862D}" srcOrd="0" destOrd="0" presId="urn:microsoft.com/office/officeart/2011/layout/CircleProcess"/>
    <dgm:cxn modelId="{564F5B11-D807-4C6F-9B3A-690AB5813137}" type="presParOf" srcId="{22EE160A-68C3-4F2A-A2EC-7949536D862D}" destId="{5B995718-00F5-4950-88DC-B188176D1FC3}" srcOrd="0" destOrd="0" presId="urn:microsoft.com/office/officeart/2011/layout/CircleProcess"/>
    <dgm:cxn modelId="{EAA08D05-4FF8-4731-B0E0-D781CD1D4704}" type="presParOf" srcId="{1BBDFF34-9A1A-4BB7-B888-21B5262B488A}" destId="{27187D0E-DEF5-40EA-B113-78E218F2CD61}" srcOrd="1" destOrd="0" presId="urn:microsoft.com/office/officeart/2011/layout/CircleProcess"/>
    <dgm:cxn modelId="{723A0E70-2833-4216-A6B4-73A11AF6D4A4}" type="presParOf" srcId="{27187D0E-DEF5-40EA-B113-78E218F2CD61}" destId="{AE1DFF8B-5040-41AF-A055-E1C16F659992}" srcOrd="0" destOrd="0" presId="urn:microsoft.com/office/officeart/2011/layout/CircleProcess"/>
    <dgm:cxn modelId="{93AC5DF8-0B06-4B3A-94B5-79328EED1C74}" type="presParOf" srcId="{1BBDFF34-9A1A-4BB7-B888-21B5262B488A}" destId="{A21FB05A-BDC0-4EFE-B9E9-5F0833534C53}" srcOrd="2" destOrd="0" presId="urn:microsoft.com/office/officeart/2011/layout/CircleProcess"/>
    <dgm:cxn modelId="{F01558E6-7317-4948-8D1B-586B098D8BF2}" type="presParOf" srcId="{1BBDFF34-9A1A-4BB7-B888-21B5262B488A}" destId="{DF5E9B5C-352E-47E7-B5E0-18E507DCD8B5}" srcOrd="3" destOrd="0" presId="urn:microsoft.com/office/officeart/2011/layout/CircleProcess"/>
    <dgm:cxn modelId="{80CCC452-2081-4688-A31D-5C7A176A1B29}" type="presParOf" srcId="{DF5E9B5C-352E-47E7-B5E0-18E507DCD8B5}" destId="{6BDFF411-BCFC-4212-9B33-C9FFB5B28D3D}" srcOrd="0" destOrd="0" presId="urn:microsoft.com/office/officeart/2011/layout/CircleProcess"/>
    <dgm:cxn modelId="{1EC4DD56-6902-458F-B76B-37DF06347291}" type="presParOf" srcId="{1BBDFF34-9A1A-4BB7-B888-21B5262B488A}" destId="{B1A23DA3-24F1-4BE9-9AF0-B9832E99E0BC}" srcOrd="4" destOrd="0" presId="urn:microsoft.com/office/officeart/2011/layout/CircleProcess"/>
    <dgm:cxn modelId="{481D7037-885B-42F1-B81C-4107358FAA5C}" type="presParOf" srcId="{B1A23DA3-24F1-4BE9-9AF0-B9832E99E0BC}" destId="{05DC117B-62D2-4BC3-96A0-3105BA8D03D5}" srcOrd="0" destOrd="0" presId="urn:microsoft.com/office/officeart/2011/layout/CircleProcess"/>
    <dgm:cxn modelId="{BD556E4F-0BCF-42B2-A383-13F1FE48090F}" type="presParOf" srcId="{1BBDFF34-9A1A-4BB7-B888-21B5262B488A}" destId="{1667CDCD-25A5-4F3B-9F32-9C0595757936}" srcOrd="5" destOrd="0" presId="urn:microsoft.com/office/officeart/2011/layout/CircleProcess"/>
    <dgm:cxn modelId="{99CE2ABC-60B1-4E72-A183-F225279297DE}" type="presParOf" srcId="{1BBDFF34-9A1A-4BB7-B888-21B5262B488A}" destId="{2011B24F-B7CC-4D39-A3C0-96C2C99F1011}" srcOrd="6" destOrd="0" presId="urn:microsoft.com/office/officeart/2011/layout/CircleProcess"/>
    <dgm:cxn modelId="{26DD2A4E-CFDF-4176-BD24-363AA31C7CCC}" type="presParOf" srcId="{2011B24F-B7CC-4D39-A3C0-96C2C99F1011}" destId="{BAEC15FC-0D46-4C84-9421-8BE1A5A5CCE9}" srcOrd="0" destOrd="0" presId="urn:microsoft.com/office/officeart/2011/layout/CircleProcess"/>
    <dgm:cxn modelId="{AF049732-EFD2-49BB-AB2E-B31500BD0011}" type="presParOf" srcId="{1BBDFF34-9A1A-4BB7-B888-21B5262B488A}" destId="{C58EF997-E94B-4B95-B062-E5549893C34C}" srcOrd="7" destOrd="0" presId="urn:microsoft.com/office/officeart/2011/layout/CircleProcess"/>
    <dgm:cxn modelId="{89A5510F-CA7D-4DD4-9AAF-04A29C75B799}" type="presParOf" srcId="{C58EF997-E94B-4B95-B062-E5549893C34C}" destId="{E31D99A9-9BCE-4081-B451-6D9DBDFAF95D}" srcOrd="0" destOrd="0" presId="urn:microsoft.com/office/officeart/2011/layout/CircleProcess"/>
    <dgm:cxn modelId="{84556903-3835-40E7-9CFB-A4339680E7B8}" type="presParOf" srcId="{1BBDFF34-9A1A-4BB7-B888-21B5262B488A}" destId="{3FBE4938-F017-4BFD-9D64-B1A0B371F6BA}" srcOrd="8" destOrd="0" presId="urn:microsoft.com/office/officeart/2011/layout/CircleProcess"/>
    <dgm:cxn modelId="{29614B23-9E70-4D52-9135-2EB8F3330F12}" type="presParOf" srcId="{1BBDFF34-9A1A-4BB7-B888-21B5262B488A}" destId="{37B01CFE-7FF2-4FE2-9F4B-247452C490A2}" srcOrd="9" destOrd="0" presId="urn:microsoft.com/office/officeart/2011/layout/CircleProcess"/>
    <dgm:cxn modelId="{D3561566-ABEB-4577-A6D1-E90E8DF85BB9}" type="presParOf" srcId="{37B01CFE-7FF2-4FE2-9F4B-247452C490A2}" destId="{CC06BF33-8C1E-477C-812B-8C079595AD4A}" srcOrd="0" destOrd="0" presId="urn:microsoft.com/office/officeart/2011/layout/CircleProcess"/>
    <dgm:cxn modelId="{A822EF8B-068C-4935-AC17-EE767B1A1D78}" type="presParOf" srcId="{1BBDFF34-9A1A-4BB7-B888-21B5262B488A}" destId="{77DB04DA-D9F2-4916-B36D-DA50A9FE0F61}" srcOrd="10" destOrd="0" presId="urn:microsoft.com/office/officeart/2011/layout/CircleProcess"/>
    <dgm:cxn modelId="{7C4D4114-05DF-48B1-818A-CBCC4BBBC0BD}" type="presParOf" srcId="{77DB04DA-D9F2-4916-B36D-DA50A9FE0F61}" destId="{B36A4F20-C973-4D96-BD1B-24BA73C216C7}" srcOrd="0" destOrd="0" presId="urn:microsoft.com/office/officeart/2011/layout/CircleProcess"/>
    <dgm:cxn modelId="{51D44E92-56FC-4366-AF1A-1227319E8529}" type="presParOf" srcId="{1BBDFF34-9A1A-4BB7-B888-21B5262B488A}" destId="{93E19107-C7A8-4126-BD2A-59F461B0752C}" srcOrd="11" destOrd="0" presId="urn:microsoft.com/office/officeart/2011/layout/CircleProcess"/>
    <dgm:cxn modelId="{3F7A9274-8518-4B66-941E-552EB96ACA29}" type="presParOf" srcId="{1BBDFF34-9A1A-4BB7-B888-21B5262B488A}" destId="{17D4AA51-F5AB-4A12-B0B9-929CEEF64C56}" srcOrd="12" destOrd="0" presId="urn:microsoft.com/office/officeart/2011/layout/CircleProcess"/>
    <dgm:cxn modelId="{88DDB448-4DC9-47FC-B9D8-504153F3640F}" type="presParOf" srcId="{17D4AA51-F5AB-4A12-B0B9-929CEEF64C56}" destId="{6D581B6D-C276-4AAB-B92D-6DFE1F528A3C}" srcOrd="0" destOrd="0" presId="urn:microsoft.com/office/officeart/2011/layout/CircleProcess"/>
    <dgm:cxn modelId="{20B38891-33DE-450E-97D5-2EB6699429D2}" type="presParOf" srcId="{1BBDFF34-9A1A-4BB7-B888-21B5262B488A}" destId="{3E82E19A-DFCD-43D1-A049-B4641C7910BC}" srcOrd="13" destOrd="0" presId="urn:microsoft.com/office/officeart/2011/layout/CircleProcess"/>
    <dgm:cxn modelId="{0432C228-1728-42D9-AD86-394B8FC5724F}" type="presParOf" srcId="{3E82E19A-DFCD-43D1-A049-B4641C7910BC}" destId="{FF741E93-9921-45DB-8590-17FD7BA3B138}" srcOrd="0" destOrd="0" presId="urn:microsoft.com/office/officeart/2011/layout/CircleProcess"/>
    <dgm:cxn modelId="{5EA345E4-A391-4E63-8896-42B8E37F4975}" type="presParOf" srcId="{1BBDFF34-9A1A-4BB7-B888-21B5262B488A}" destId="{36A33ED0-C97C-468C-8006-B376D3D1BF4E}" srcOrd="14" destOrd="0" presId="urn:microsoft.com/office/officeart/2011/layout/CircleProcess"/>
    <dgm:cxn modelId="{00947122-5BC5-43AA-91E9-38BD30F90C06}" type="presParOf" srcId="{1BBDFF34-9A1A-4BB7-B888-21B5262B488A}" destId="{6279C625-B6B3-43A1-A561-497F713A1850}" srcOrd="15" destOrd="0" presId="urn:microsoft.com/office/officeart/2011/layout/CircleProcess"/>
    <dgm:cxn modelId="{BD92892B-C083-442F-A1FD-CFE5C8DD9D31}" type="presParOf" srcId="{6279C625-B6B3-43A1-A561-497F713A1850}" destId="{C506181B-A82D-44D6-BD91-7AFE80CA5898}" srcOrd="0" destOrd="0" presId="urn:microsoft.com/office/officeart/2011/layout/CircleProcess"/>
    <dgm:cxn modelId="{AACB8CD1-2232-4FA2-A959-B1D69613AE69}" type="presParOf" srcId="{1BBDFF34-9A1A-4BB7-B888-21B5262B488A}" destId="{E6CEF0C6-AD49-4114-85F2-00E88ABE269C}" srcOrd="16" destOrd="0" presId="urn:microsoft.com/office/officeart/2011/layout/CircleProcess"/>
    <dgm:cxn modelId="{C0750536-7C42-49FC-A1E9-3C70DE7F0873}" type="presParOf" srcId="{E6CEF0C6-AD49-4114-85F2-00E88ABE269C}" destId="{909152FD-1AF7-4D05-9544-4475BFB44216}" srcOrd="0" destOrd="0" presId="urn:microsoft.com/office/officeart/2011/layout/CircleProcess"/>
    <dgm:cxn modelId="{858035C6-51B1-49A9-9DA0-E17CD205B3DD}" type="presParOf" srcId="{1BBDFF34-9A1A-4BB7-B888-21B5262B488A}" destId="{C0E6802F-E46D-4573-855D-26D3EDD42C25}" srcOrd="17" destOrd="0" presId="urn:microsoft.com/office/officeart/2011/layout/CircleProcess"/>
    <dgm:cxn modelId="{6FCB7A43-4694-4D80-994C-59C61BF32FAA}" type="presParOf" srcId="{1BBDFF34-9A1A-4BB7-B888-21B5262B488A}" destId="{D6E4599E-54FA-4B18-8A19-D07B90E7BB6E}" srcOrd="18" destOrd="0" presId="urn:microsoft.com/office/officeart/2011/layout/CircleProcess"/>
    <dgm:cxn modelId="{FF7DD438-4F31-435F-9849-DEDCA75B13D6}" type="presParOf" srcId="{D6E4599E-54FA-4B18-8A19-D07B90E7BB6E}" destId="{F31ADBD6-F873-4883-9EF0-07ED6E226EC3}" srcOrd="0" destOrd="0" presId="urn:microsoft.com/office/officeart/2011/layout/CircleProcess"/>
    <dgm:cxn modelId="{8A894A46-5015-4E14-AD6D-1A960380E6AA}" type="presParOf" srcId="{1BBDFF34-9A1A-4BB7-B888-21B5262B488A}" destId="{A49F16C3-1B96-4E48-A9E4-9E8E3B5C13D3}" srcOrd="19" destOrd="0" presId="urn:microsoft.com/office/officeart/2011/layout/CircleProcess"/>
    <dgm:cxn modelId="{9918C9F2-3AA5-4BC3-8F34-5AB2EC8C72B8}" type="presParOf" srcId="{A49F16C3-1B96-4E48-A9E4-9E8E3B5C13D3}" destId="{7ABC1556-EE06-4AFD-AFD5-AE65CAE79677}" srcOrd="0" destOrd="0" presId="urn:microsoft.com/office/officeart/2011/layout/CircleProcess"/>
    <dgm:cxn modelId="{5062BE5A-FCD6-4E39-95EB-2D5DA6A9232E}" type="presParOf" srcId="{1BBDFF34-9A1A-4BB7-B888-21B5262B488A}" destId="{4441C96E-A6B1-4D32-A452-897EB4580316}" srcOrd="2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9B78215-767E-4281-9428-0AF039DE1BF1}" type="doc">
      <dgm:prSet loTypeId="urn:microsoft.com/office/officeart/2011/layout/CircleProcess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E44DDB-E625-4F4F-95DC-F5A709332136}">
      <dgm:prSet phldrT="[Text]"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0" dirty="0" smtClean="0">
              <a:solidFill>
                <a:schemeClr val="bg1">
                  <a:lumMod val="50000"/>
                  <a:lumOff val="50000"/>
                </a:schemeClr>
              </a:solidFill>
            </a:rPr>
            <a:t>1</a:t>
          </a:r>
          <a:endParaRPr lang="en-US" b="0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3CB15660-F535-4082-BE5D-D056A7B046AF}" type="parTrans" cxnId="{A664B6B8-A411-4469-9B12-246D2CC59961}">
      <dgm:prSet/>
      <dgm:spPr/>
      <dgm:t>
        <a:bodyPr/>
        <a:lstStyle/>
        <a:p>
          <a:endParaRPr lang="en-US"/>
        </a:p>
      </dgm:t>
    </dgm:pt>
    <dgm:pt modelId="{67239519-C182-4E99-819F-7735556DB181}" type="sibTrans" cxnId="{A664B6B8-A411-4469-9B12-246D2CC59961}">
      <dgm:prSet/>
      <dgm:spPr/>
      <dgm:t>
        <a:bodyPr/>
        <a:lstStyle/>
        <a:p>
          <a:endParaRPr lang="en-US"/>
        </a:p>
      </dgm:t>
    </dgm:pt>
    <dgm:pt modelId="{60E7A3FC-1CBA-4113-9538-25864E2C2DD9}">
      <dgm:prSet phldrT="[Text]"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0" dirty="0" smtClean="0">
              <a:solidFill>
                <a:schemeClr val="bg1">
                  <a:lumMod val="50000"/>
                  <a:lumOff val="50000"/>
                </a:schemeClr>
              </a:solidFill>
            </a:rPr>
            <a:t>6</a:t>
          </a:r>
          <a:endParaRPr lang="en-US" b="0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19A8214D-3E97-4A11-BBB1-CC29084F2103}" type="parTrans" cxnId="{41ECADDE-F3EE-4BF4-8DBD-08D6DB056AA0}">
      <dgm:prSet/>
      <dgm:spPr/>
      <dgm:t>
        <a:bodyPr/>
        <a:lstStyle/>
        <a:p>
          <a:endParaRPr lang="en-US"/>
        </a:p>
      </dgm:t>
    </dgm:pt>
    <dgm:pt modelId="{619E8FDE-DD35-4018-8DDF-3AA3813CF7EC}" type="sibTrans" cxnId="{41ECADDE-F3EE-4BF4-8DBD-08D6DB056AA0}">
      <dgm:prSet/>
      <dgm:spPr/>
      <dgm:t>
        <a:bodyPr/>
        <a:lstStyle/>
        <a:p>
          <a:endParaRPr lang="en-US"/>
        </a:p>
      </dgm:t>
    </dgm:pt>
    <dgm:pt modelId="{7D039899-C708-4E1A-901F-DCED445764D1}">
      <dgm:prSet phldrT="[Text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7</a:t>
          </a:r>
          <a:endParaRPr lang="en-US" b="1" dirty="0">
            <a:solidFill>
              <a:schemeClr val="bg1"/>
            </a:solidFill>
          </a:endParaRPr>
        </a:p>
      </dgm:t>
    </dgm:pt>
    <dgm:pt modelId="{4A78E520-6AB1-4A3A-AFAB-7252C0DAD66D}" type="parTrans" cxnId="{125A1CC2-8835-4305-BF5A-8ABBCA724558}">
      <dgm:prSet/>
      <dgm:spPr/>
      <dgm:t>
        <a:bodyPr/>
        <a:lstStyle/>
        <a:p>
          <a:endParaRPr lang="en-US"/>
        </a:p>
      </dgm:t>
    </dgm:pt>
    <dgm:pt modelId="{697335B5-D051-42AE-B35C-60AC12ADE2CB}" type="sibTrans" cxnId="{125A1CC2-8835-4305-BF5A-8ABBCA724558}">
      <dgm:prSet/>
      <dgm:spPr/>
      <dgm:t>
        <a:bodyPr/>
        <a:lstStyle/>
        <a:p>
          <a:endParaRPr lang="en-US"/>
        </a:p>
      </dgm:t>
    </dgm:pt>
    <dgm:pt modelId="{E38D1EC8-75FB-49FC-9AF0-D6EE88C7663C}">
      <dgm:prSet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0" dirty="0" smtClean="0">
              <a:solidFill>
                <a:schemeClr val="bg1">
                  <a:lumMod val="50000"/>
                  <a:lumOff val="50000"/>
                </a:schemeClr>
              </a:solidFill>
            </a:rPr>
            <a:t>2</a:t>
          </a:r>
          <a:endParaRPr lang="en-US" b="0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C24DA6DE-0717-4685-93B5-9C2782EA457F}" type="parTrans" cxnId="{8CA96B0C-081B-48DC-BAE5-87A236E4190A}">
      <dgm:prSet/>
      <dgm:spPr/>
      <dgm:t>
        <a:bodyPr/>
        <a:lstStyle/>
        <a:p>
          <a:endParaRPr lang="en-US"/>
        </a:p>
      </dgm:t>
    </dgm:pt>
    <dgm:pt modelId="{658FA765-285F-46CF-8078-B147AB5525A7}" type="sibTrans" cxnId="{8CA96B0C-081B-48DC-BAE5-87A236E4190A}">
      <dgm:prSet/>
      <dgm:spPr/>
      <dgm:t>
        <a:bodyPr/>
        <a:lstStyle/>
        <a:p>
          <a:endParaRPr lang="en-US"/>
        </a:p>
      </dgm:t>
    </dgm:pt>
    <dgm:pt modelId="{6FF4C21C-DC9C-4277-AD45-DA10797EF7C7}">
      <dgm:prSet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0" dirty="0" smtClean="0">
              <a:solidFill>
                <a:schemeClr val="bg1">
                  <a:lumMod val="50000"/>
                  <a:lumOff val="50000"/>
                </a:schemeClr>
              </a:solidFill>
            </a:rPr>
            <a:t>3</a:t>
          </a:r>
          <a:endParaRPr lang="en-US" b="0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909BE1E3-DA4A-4147-A441-E33196332582}" type="parTrans" cxnId="{9D7A9343-4DB6-498C-8742-F9676D33E7A5}">
      <dgm:prSet/>
      <dgm:spPr/>
      <dgm:t>
        <a:bodyPr/>
        <a:lstStyle/>
        <a:p>
          <a:endParaRPr lang="en-US"/>
        </a:p>
      </dgm:t>
    </dgm:pt>
    <dgm:pt modelId="{28B11866-9A08-44D9-8852-1DBA59E497E6}" type="sibTrans" cxnId="{9D7A9343-4DB6-498C-8742-F9676D33E7A5}">
      <dgm:prSet/>
      <dgm:spPr/>
      <dgm:t>
        <a:bodyPr/>
        <a:lstStyle/>
        <a:p>
          <a:endParaRPr lang="en-US"/>
        </a:p>
      </dgm:t>
    </dgm:pt>
    <dgm:pt modelId="{0F341838-5C2A-46C6-9678-4FC8CD7691BD}">
      <dgm:prSet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0" dirty="0" smtClean="0">
              <a:solidFill>
                <a:schemeClr val="bg1">
                  <a:lumMod val="50000"/>
                  <a:lumOff val="50000"/>
                </a:schemeClr>
              </a:solidFill>
            </a:rPr>
            <a:t>4</a:t>
          </a:r>
          <a:endParaRPr lang="en-US" b="0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175B9C54-7F0F-423F-BAA9-C31C8A57DA19}" type="parTrans" cxnId="{A8AE5D2F-0589-4C99-82E6-6F81D56049AC}">
      <dgm:prSet/>
      <dgm:spPr/>
      <dgm:t>
        <a:bodyPr/>
        <a:lstStyle/>
        <a:p>
          <a:endParaRPr lang="en-US"/>
        </a:p>
      </dgm:t>
    </dgm:pt>
    <dgm:pt modelId="{AFA565F1-FEF2-4E82-B314-2A939A8170AD}" type="sibTrans" cxnId="{A8AE5D2F-0589-4C99-82E6-6F81D56049AC}">
      <dgm:prSet/>
      <dgm:spPr/>
      <dgm:t>
        <a:bodyPr/>
        <a:lstStyle/>
        <a:p>
          <a:endParaRPr lang="en-US"/>
        </a:p>
      </dgm:t>
    </dgm:pt>
    <dgm:pt modelId="{17E807D0-C829-4A7F-8670-9599BD499367}">
      <dgm:prSet/>
      <dgm:spPr>
        <a:solidFill>
          <a:schemeClr val="tx1">
            <a:alpha val="90000"/>
          </a:schemeClr>
        </a:solidFill>
      </dgm:spPr>
      <dgm:t>
        <a:bodyPr/>
        <a:lstStyle/>
        <a:p>
          <a:r>
            <a:rPr lang="en-US" b="0" dirty="0" smtClean="0">
              <a:solidFill>
                <a:schemeClr val="bg1">
                  <a:lumMod val="50000"/>
                  <a:lumOff val="50000"/>
                </a:schemeClr>
              </a:solidFill>
            </a:rPr>
            <a:t>5</a:t>
          </a:r>
          <a:endParaRPr lang="en-US" b="0" dirty="0">
            <a:solidFill>
              <a:schemeClr val="bg1">
                <a:lumMod val="50000"/>
                <a:lumOff val="50000"/>
              </a:schemeClr>
            </a:solidFill>
          </a:endParaRPr>
        </a:p>
      </dgm:t>
    </dgm:pt>
    <dgm:pt modelId="{FED5C85B-456A-4D0D-8DE1-03B01B5B8F33}" type="parTrans" cxnId="{92991CB2-D9FC-402A-B9CE-500D70BBAF2D}">
      <dgm:prSet/>
      <dgm:spPr/>
      <dgm:t>
        <a:bodyPr/>
        <a:lstStyle/>
        <a:p>
          <a:endParaRPr lang="en-US"/>
        </a:p>
      </dgm:t>
    </dgm:pt>
    <dgm:pt modelId="{E1FE6074-F016-4308-9B16-E85D189A4738}" type="sibTrans" cxnId="{92991CB2-D9FC-402A-B9CE-500D70BBAF2D}">
      <dgm:prSet/>
      <dgm:spPr/>
      <dgm:t>
        <a:bodyPr/>
        <a:lstStyle/>
        <a:p>
          <a:endParaRPr lang="en-US"/>
        </a:p>
      </dgm:t>
    </dgm:pt>
    <dgm:pt modelId="{1BBDFF34-9A1A-4BB7-B888-21B5262B488A}" type="pres">
      <dgm:prSet presAssocID="{89B78215-767E-4281-9428-0AF039DE1BF1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22EE160A-68C3-4F2A-A2EC-7949536D862D}" type="pres">
      <dgm:prSet presAssocID="{7D039899-C708-4E1A-901F-DCED445764D1}" presName="Accent7" presStyleCnt="0"/>
      <dgm:spPr/>
    </dgm:pt>
    <dgm:pt modelId="{5B995718-00F5-4950-88DC-B188176D1FC3}" type="pres">
      <dgm:prSet presAssocID="{7D039899-C708-4E1A-901F-DCED445764D1}" presName="Accent" presStyleLbl="node1" presStyleIdx="0" presStyleCnt="7"/>
      <dgm:spPr/>
    </dgm:pt>
    <dgm:pt modelId="{27187D0E-DEF5-40EA-B113-78E218F2CD61}" type="pres">
      <dgm:prSet presAssocID="{7D039899-C708-4E1A-901F-DCED445764D1}" presName="ParentBackground7" presStyleCnt="0"/>
      <dgm:spPr/>
    </dgm:pt>
    <dgm:pt modelId="{AE1DFF8B-5040-41AF-A055-E1C16F659992}" type="pres">
      <dgm:prSet presAssocID="{7D039899-C708-4E1A-901F-DCED445764D1}" presName="ParentBackground" presStyleLbl="fgAcc1" presStyleIdx="0" presStyleCnt="7"/>
      <dgm:spPr/>
      <dgm:t>
        <a:bodyPr/>
        <a:lstStyle/>
        <a:p>
          <a:endParaRPr lang="en-US"/>
        </a:p>
      </dgm:t>
    </dgm:pt>
    <dgm:pt modelId="{A21FB05A-BDC0-4EFE-B9E9-5F0833534C53}" type="pres">
      <dgm:prSet presAssocID="{7D039899-C708-4E1A-901F-DCED445764D1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5E9B5C-352E-47E7-B5E0-18E507DCD8B5}" type="pres">
      <dgm:prSet presAssocID="{60E7A3FC-1CBA-4113-9538-25864E2C2DD9}" presName="Accent6" presStyleCnt="0"/>
      <dgm:spPr/>
    </dgm:pt>
    <dgm:pt modelId="{6BDFF411-BCFC-4212-9B33-C9FFB5B28D3D}" type="pres">
      <dgm:prSet presAssocID="{60E7A3FC-1CBA-4113-9538-25864E2C2DD9}" presName="Accent" presStyleLbl="node1" presStyleIdx="1" presStyleCnt="7"/>
      <dgm:spPr/>
    </dgm:pt>
    <dgm:pt modelId="{B1A23DA3-24F1-4BE9-9AF0-B9832E99E0BC}" type="pres">
      <dgm:prSet presAssocID="{60E7A3FC-1CBA-4113-9538-25864E2C2DD9}" presName="ParentBackground6" presStyleCnt="0"/>
      <dgm:spPr/>
    </dgm:pt>
    <dgm:pt modelId="{05DC117B-62D2-4BC3-96A0-3105BA8D03D5}" type="pres">
      <dgm:prSet presAssocID="{60E7A3FC-1CBA-4113-9538-25864E2C2DD9}" presName="ParentBackground" presStyleLbl="fgAcc1" presStyleIdx="1" presStyleCnt="7"/>
      <dgm:spPr/>
      <dgm:t>
        <a:bodyPr/>
        <a:lstStyle/>
        <a:p>
          <a:endParaRPr lang="en-US"/>
        </a:p>
      </dgm:t>
    </dgm:pt>
    <dgm:pt modelId="{1667CDCD-25A5-4F3B-9F32-9C0595757936}" type="pres">
      <dgm:prSet presAssocID="{60E7A3FC-1CBA-4113-9538-25864E2C2DD9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11B24F-B7CC-4D39-A3C0-96C2C99F1011}" type="pres">
      <dgm:prSet presAssocID="{17E807D0-C829-4A7F-8670-9599BD499367}" presName="Accent5" presStyleCnt="0"/>
      <dgm:spPr/>
    </dgm:pt>
    <dgm:pt modelId="{BAEC15FC-0D46-4C84-9421-8BE1A5A5CCE9}" type="pres">
      <dgm:prSet presAssocID="{17E807D0-C829-4A7F-8670-9599BD499367}" presName="Accent" presStyleLbl="node1" presStyleIdx="2" presStyleCnt="7"/>
      <dgm:spPr/>
    </dgm:pt>
    <dgm:pt modelId="{C58EF997-E94B-4B95-B062-E5549893C34C}" type="pres">
      <dgm:prSet presAssocID="{17E807D0-C829-4A7F-8670-9599BD499367}" presName="ParentBackground5" presStyleCnt="0"/>
      <dgm:spPr/>
    </dgm:pt>
    <dgm:pt modelId="{E31D99A9-9BCE-4081-B451-6D9DBDFAF95D}" type="pres">
      <dgm:prSet presAssocID="{17E807D0-C829-4A7F-8670-9599BD499367}" presName="ParentBackground" presStyleLbl="fgAcc1" presStyleIdx="2" presStyleCnt="7"/>
      <dgm:spPr/>
      <dgm:t>
        <a:bodyPr/>
        <a:lstStyle/>
        <a:p>
          <a:endParaRPr lang="en-US"/>
        </a:p>
      </dgm:t>
    </dgm:pt>
    <dgm:pt modelId="{3FBE4938-F017-4BFD-9D64-B1A0B371F6BA}" type="pres">
      <dgm:prSet presAssocID="{17E807D0-C829-4A7F-8670-9599BD499367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B01CFE-7FF2-4FE2-9F4B-247452C490A2}" type="pres">
      <dgm:prSet presAssocID="{0F341838-5C2A-46C6-9678-4FC8CD7691BD}" presName="Accent4" presStyleCnt="0"/>
      <dgm:spPr/>
    </dgm:pt>
    <dgm:pt modelId="{CC06BF33-8C1E-477C-812B-8C079595AD4A}" type="pres">
      <dgm:prSet presAssocID="{0F341838-5C2A-46C6-9678-4FC8CD7691BD}" presName="Accent" presStyleLbl="node1" presStyleIdx="3" presStyleCnt="7"/>
      <dgm:spPr/>
    </dgm:pt>
    <dgm:pt modelId="{77DB04DA-D9F2-4916-B36D-DA50A9FE0F61}" type="pres">
      <dgm:prSet presAssocID="{0F341838-5C2A-46C6-9678-4FC8CD7691BD}" presName="ParentBackground4" presStyleCnt="0"/>
      <dgm:spPr/>
    </dgm:pt>
    <dgm:pt modelId="{B36A4F20-C973-4D96-BD1B-24BA73C216C7}" type="pres">
      <dgm:prSet presAssocID="{0F341838-5C2A-46C6-9678-4FC8CD7691BD}" presName="ParentBackground" presStyleLbl="fgAcc1" presStyleIdx="3" presStyleCnt="7"/>
      <dgm:spPr/>
      <dgm:t>
        <a:bodyPr/>
        <a:lstStyle/>
        <a:p>
          <a:endParaRPr lang="en-US"/>
        </a:p>
      </dgm:t>
    </dgm:pt>
    <dgm:pt modelId="{93E19107-C7A8-4126-BD2A-59F461B0752C}" type="pres">
      <dgm:prSet presAssocID="{0F341838-5C2A-46C6-9678-4FC8CD7691BD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D4AA51-F5AB-4A12-B0B9-929CEEF64C56}" type="pres">
      <dgm:prSet presAssocID="{6FF4C21C-DC9C-4277-AD45-DA10797EF7C7}" presName="Accent3" presStyleCnt="0"/>
      <dgm:spPr/>
    </dgm:pt>
    <dgm:pt modelId="{6D581B6D-C276-4AAB-B92D-6DFE1F528A3C}" type="pres">
      <dgm:prSet presAssocID="{6FF4C21C-DC9C-4277-AD45-DA10797EF7C7}" presName="Accent" presStyleLbl="node1" presStyleIdx="4" presStyleCnt="7"/>
      <dgm:spPr/>
    </dgm:pt>
    <dgm:pt modelId="{3E82E19A-DFCD-43D1-A049-B4641C7910BC}" type="pres">
      <dgm:prSet presAssocID="{6FF4C21C-DC9C-4277-AD45-DA10797EF7C7}" presName="ParentBackground3" presStyleCnt="0"/>
      <dgm:spPr/>
    </dgm:pt>
    <dgm:pt modelId="{FF741E93-9921-45DB-8590-17FD7BA3B138}" type="pres">
      <dgm:prSet presAssocID="{6FF4C21C-DC9C-4277-AD45-DA10797EF7C7}" presName="ParentBackground" presStyleLbl="fgAcc1" presStyleIdx="4" presStyleCnt="7"/>
      <dgm:spPr/>
      <dgm:t>
        <a:bodyPr/>
        <a:lstStyle/>
        <a:p>
          <a:endParaRPr lang="en-US"/>
        </a:p>
      </dgm:t>
    </dgm:pt>
    <dgm:pt modelId="{36A33ED0-C97C-468C-8006-B376D3D1BF4E}" type="pres">
      <dgm:prSet presAssocID="{6FF4C21C-DC9C-4277-AD45-DA10797EF7C7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79C625-B6B3-43A1-A561-497F713A1850}" type="pres">
      <dgm:prSet presAssocID="{E38D1EC8-75FB-49FC-9AF0-D6EE88C7663C}" presName="Accent2" presStyleCnt="0"/>
      <dgm:spPr/>
    </dgm:pt>
    <dgm:pt modelId="{C506181B-A82D-44D6-BD91-7AFE80CA5898}" type="pres">
      <dgm:prSet presAssocID="{E38D1EC8-75FB-49FC-9AF0-D6EE88C7663C}" presName="Accent" presStyleLbl="node1" presStyleIdx="5" presStyleCnt="7"/>
      <dgm:spPr/>
    </dgm:pt>
    <dgm:pt modelId="{E6CEF0C6-AD49-4114-85F2-00E88ABE269C}" type="pres">
      <dgm:prSet presAssocID="{E38D1EC8-75FB-49FC-9AF0-D6EE88C7663C}" presName="ParentBackground2" presStyleCnt="0"/>
      <dgm:spPr/>
    </dgm:pt>
    <dgm:pt modelId="{909152FD-1AF7-4D05-9544-4475BFB44216}" type="pres">
      <dgm:prSet presAssocID="{E38D1EC8-75FB-49FC-9AF0-D6EE88C7663C}" presName="ParentBackground" presStyleLbl="fgAcc1" presStyleIdx="5" presStyleCnt="7"/>
      <dgm:spPr/>
      <dgm:t>
        <a:bodyPr/>
        <a:lstStyle/>
        <a:p>
          <a:endParaRPr lang="en-US"/>
        </a:p>
      </dgm:t>
    </dgm:pt>
    <dgm:pt modelId="{C0E6802F-E46D-4573-855D-26D3EDD42C25}" type="pres">
      <dgm:prSet presAssocID="{E38D1EC8-75FB-49FC-9AF0-D6EE88C7663C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E4599E-54FA-4B18-8A19-D07B90E7BB6E}" type="pres">
      <dgm:prSet presAssocID="{AFE44DDB-E625-4F4F-95DC-F5A709332136}" presName="Accent1" presStyleCnt="0"/>
      <dgm:spPr/>
    </dgm:pt>
    <dgm:pt modelId="{F31ADBD6-F873-4883-9EF0-07ED6E226EC3}" type="pres">
      <dgm:prSet presAssocID="{AFE44DDB-E625-4F4F-95DC-F5A709332136}" presName="Accent" presStyleLbl="node1" presStyleIdx="6" presStyleCnt="7"/>
      <dgm:spPr/>
    </dgm:pt>
    <dgm:pt modelId="{A49F16C3-1B96-4E48-A9E4-9E8E3B5C13D3}" type="pres">
      <dgm:prSet presAssocID="{AFE44DDB-E625-4F4F-95DC-F5A709332136}" presName="ParentBackground1" presStyleCnt="0"/>
      <dgm:spPr/>
    </dgm:pt>
    <dgm:pt modelId="{7ABC1556-EE06-4AFD-AFD5-AE65CAE79677}" type="pres">
      <dgm:prSet presAssocID="{AFE44DDB-E625-4F4F-95DC-F5A709332136}" presName="ParentBackground" presStyleLbl="fgAcc1" presStyleIdx="6" presStyleCnt="7"/>
      <dgm:spPr/>
      <dgm:t>
        <a:bodyPr/>
        <a:lstStyle/>
        <a:p>
          <a:endParaRPr lang="en-US"/>
        </a:p>
      </dgm:t>
    </dgm:pt>
    <dgm:pt modelId="{4441C96E-A6B1-4D32-A452-897EB4580316}" type="pres">
      <dgm:prSet presAssocID="{AFE44DDB-E625-4F4F-95DC-F5A70933213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3BAEC7-7E9B-45EF-8F0F-0DA41C791485}" type="presOf" srcId="{AFE44DDB-E625-4F4F-95DC-F5A709332136}" destId="{7ABC1556-EE06-4AFD-AFD5-AE65CAE79677}" srcOrd="0" destOrd="0" presId="urn:microsoft.com/office/officeart/2011/layout/CircleProcess"/>
    <dgm:cxn modelId="{CC6E2D24-D95E-47D8-8965-EC040E55EB16}" type="presOf" srcId="{6FF4C21C-DC9C-4277-AD45-DA10797EF7C7}" destId="{FF741E93-9921-45DB-8590-17FD7BA3B138}" srcOrd="0" destOrd="0" presId="urn:microsoft.com/office/officeart/2011/layout/CircleProcess"/>
    <dgm:cxn modelId="{645BDC18-C070-4ACF-AD92-4289182A13FE}" type="presOf" srcId="{E38D1EC8-75FB-49FC-9AF0-D6EE88C7663C}" destId="{909152FD-1AF7-4D05-9544-4475BFB44216}" srcOrd="0" destOrd="0" presId="urn:microsoft.com/office/officeart/2011/layout/CircleProcess"/>
    <dgm:cxn modelId="{125A1CC2-8835-4305-BF5A-8ABBCA724558}" srcId="{89B78215-767E-4281-9428-0AF039DE1BF1}" destId="{7D039899-C708-4E1A-901F-DCED445764D1}" srcOrd="6" destOrd="0" parTransId="{4A78E520-6AB1-4A3A-AFAB-7252C0DAD66D}" sibTransId="{697335B5-D051-42AE-B35C-60AC12ADE2CB}"/>
    <dgm:cxn modelId="{92991CB2-D9FC-402A-B9CE-500D70BBAF2D}" srcId="{89B78215-767E-4281-9428-0AF039DE1BF1}" destId="{17E807D0-C829-4A7F-8670-9599BD499367}" srcOrd="4" destOrd="0" parTransId="{FED5C85B-456A-4D0D-8DE1-03B01B5B8F33}" sibTransId="{E1FE6074-F016-4308-9B16-E85D189A4738}"/>
    <dgm:cxn modelId="{250DF16C-98FF-436A-AAB9-B7E9F3BD32CC}" type="presOf" srcId="{0F341838-5C2A-46C6-9678-4FC8CD7691BD}" destId="{93E19107-C7A8-4126-BD2A-59F461B0752C}" srcOrd="1" destOrd="0" presId="urn:microsoft.com/office/officeart/2011/layout/CircleProcess"/>
    <dgm:cxn modelId="{DDCECFBF-EEB9-46E7-89E1-AE59C97EBBBF}" type="presOf" srcId="{AFE44DDB-E625-4F4F-95DC-F5A709332136}" destId="{4441C96E-A6B1-4D32-A452-897EB4580316}" srcOrd="1" destOrd="0" presId="urn:microsoft.com/office/officeart/2011/layout/CircleProcess"/>
    <dgm:cxn modelId="{7A6080DD-75B0-4093-8B11-42CBCD6333FD}" type="presOf" srcId="{17E807D0-C829-4A7F-8670-9599BD499367}" destId="{3FBE4938-F017-4BFD-9D64-B1A0B371F6BA}" srcOrd="1" destOrd="0" presId="urn:microsoft.com/office/officeart/2011/layout/CircleProcess"/>
    <dgm:cxn modelId="{CD2D72D3-C2ED-4C69-A08F-169DCC52082D}" type="presOf" srcId="{60E7A3FC-1CBA-4113-9538-25864E2C2DD9}" destId="{1667CDCD-25A5-4F3B-9F32-9C0595757936}" srcOrd="1" destOrd="0" presId="urn:microsoft.com/office/officeart/2011/layout/CircleProcess"/>
    <dgm:cxn modelId="{9D7A9343-4DB6-498C-8742-F9676D33E7A5}" srcId="{89B78215-767E-4281-9428-0AF039DE1BF1}" destId="{6FF4C21C-DC9C-4277-AD45-DA10797EF7C7}" srcOrd="2" destOrd="0" parTransId="{909BE1E3-DA4A-4147-A441-E33196332582}" sibTransId="{28B11866-9A08-44D9-8852-1DBA59E497E6}"/>
    <dgm:cxn modelId="{8CA96B0C-081B-48DC-BAE5-87A236E4190A}" srcId="{89B78215-767E-4281-9428-0AF039DE1BF1}" destId="{E38D1EC8-75FB-49FC-9AF0-D6EE88C7663C}" srcOrd="1" destOrd="0" parTransId="{C24DA6DE-0717-4685-93B5-9C2782EA457F}" sibTransId="{658FA765-285F-46CF-8078-B147AB5525A7}"/>
    <dgm:cxn modelId="{4C825831-B483-45B7-86BC-7D6C0E45432C}" type="presOf" srcId="{60E7A3FC-1CBA-4113-9538-25864E2C2DD9}" destId="{05DC117B-62D2-4BC3-96A0-3105BA8D03D5}" srcOrd="0" destOrd="0" presId="urn:microsoft.com/office/officeart/2011/layout/CircleProcess"/>
    <dgm:cxn modelId="{A8AE5D2F-0589-4C99-82E6-6F81D56049AC}" srcId="{89B78215-767E-4281-9428-0AF039DE1BF1}" destId="{0F341838-5C2A-46C6-9678-4FC8CD7691BD}" srcOrd="3" destOrd="0" parTransId="{175B9C54-7F0F-423F-BAA9-C31C8A57DA19}" sibTransId="{AFA565F1-FEF2-4E82-B314-2A939A8170AD}"/>
    <dgm:cxn modelId="{F1092D0A-D900-4EE8-80A5-D7008C23A4BB}" type="presOf" srcId="{89B78215-767E-4281-9428-0AF039DE1BF1}" destId="{1BBDFF34-9A1A-4BB7-B888-21B5262B488A}" srcOrd="0" destOrd="0" presId="urn:microsoft.com/office/officeart/2011/layout/CircleProcess"/>
    <dgm:cxn modelId="{A664B6B8-A411-4469-9B12-246D2CC59961}" srcId="{89B78215-767E-4281-9428-0AF039DE1BF1}" destId="{AFE44DDB-E625-4F4F-95DC-F5A709332136}" srcOrd="0" destOrd="0" parTransId="{3CB15660-F535-4082-BE5D-D056A7B046AF}" sibTransId="{67239519-C182-4E99-819F-7735556DB181}"/>
    <dgm:cxn modelId="{F12874CA-FF19-49E5-81A5-A1510D744728}" type="presOf" srcId="{7D039899-C708-4E1A-901F-DCED445764D1}" destId="{A21FB05A-BDC0-4EFE-B9E9-5F0833534C53}" srcOrd="1" destOrd="0" presId="urn:microsoft.com/office/officeart/2011/layout/CircleProcess"/>
    <dgm:cxn modelId="{9F478292-ED23-433F-AF1D-2D95A3F7839A}" type="presOf" srcId="{0F341838-5C2A-46C6-9678-4FC8CD7691BD}" destId="{B36A4F20-C973-4D96-BD1B-24BA73C216C7}" srcOrd="0" destOrd="0" presId="urn:microsoft.com/office/officeart/2011/layout/CircleProcess"/>
    <dgm:cxn modelId="{3D4365CC-9E34-4AD6-BAAE-89970B33EEC0}" type="presOf" srcId="{6FF4C21C-DC9C-4277-AD45-DA10797EF7C7}" destId="{36A33ED0-C97C-468C-8006-B376D3D1BF4E}" srcOrd="1" destOrd="0" presId="urn:microsoft.com/office/officeart/2011/layout/CircleProcess"/>
    <dgm:cxn modelId="{390BB058-4C73-48AF-8F5B-FE28243B7B50}" type="presOf" srcId="{17E807D0-C829-4A7F-8670-9599BD499367}" destId="{E31D99A9-9BCE-4081-B451-6D9DBDFAF95D}" srcOrd="0" destOrd="0" presId="urn:microsoft.com/office/officeart/2011/layout/CircleProcess"/>
    <dgm:cxn modelId="{D88D1CFE-1FBA-471F-981E-9F03EFE61DE3}" type="presOf" srcId="{E38D1EC8-75FB-49FC-9AF0-D6EE88C7663C}" destId="{C0E6802F-E46D-4573-855D-26D3EDD42C25}" srcOrd="1" destOrd="0" presId="urn:microsoft.com/office/officeart/2011/layout/CircleProcess"/>
    <dgm:cxn modelId="{9AC63B92-80B1-4E5B-A635-75C98CF5194D}" type="presOf" srcId="{7D039899-C708-4E1A-901F-DCED445764D1}" destId="{AE1DFF8B-5040-41AF-A055-E1C16F659992}" srcOrd="0" destOrd="0" presId="urn:microsoft.com/office/officeart/2011/layout/CircleProcess"/>
    <dgm:cxn modelId="{41ECADDE-F3EE-4BF4-8DBD-08D6DB056AA0}" srcId="{89B78215-767E-4281-9428-0AF039DE1BF1}" destId="{60E7A3FC-1CBA-4113-9538-25864E2C2DD9}" srcOrd="5" destOrd="0" parTransId="{19A8214D-3E97-4A11-BBB1-CC29084F2103}" sibTransId="{619E8FDE-DD35-4018-8DDF-3AA3813CF7EC}"/>
    <dgm:cxn modelId="{C8B45AB4-CA6B-4DBA-BAF2-FC59C47C64E0}" type="presParOf" srcId="{1BBDFF34-9A1A-4BB7-B888-21B5262B488A}" destId="{22EE160A-68C3-4F2A-A2EC-7949536D862D}" srcOrd="0" destOrd="0" presId="urn:microsoft.com/office/officeart/2011/layout/CircleProcess"/>
    <dgm:cxn modelId="{A2525D6D-1269-4BD6-87B8-28C75D295667}" type="presParOf" srcId="{22EE160A-68C3-4F2A-A2EC-7949536D862D}" destId="{5B995718-00F5-4950-88DC-B188176D1FC3}" srcOrd="0" destOrd="0" presId="urn:microsoft.com/office/officeart/2011/layout/CircleProcess"/>
    <dgm:cxn modelId="{D2B676A6-ADFA-428E-89F2-23DE1C0BD26D}" type="presParOf" srcId="{1BBDFF34-9A1A-4BB7-B888-21B5262B488A}" destId="{27187D0E-DEF5-40EA-B113-78E218F2CD61}" srcOrd="1" destOrd="0" presId="urn:microsoft.com/office/officeart/2011/layout/CircleProcess"/>
    <dgm:cxn modelId="{57A08ABB-A523-4B07-A36A-7AD87EDB2360}" type="presParOf" srcId="{27187D0E-DEF5-40EA-B113-78E218F2CD61}" destId="{AE1DFF8B-5040-41AF-A055-E1C16F659992}" srcOrd="0" destOrd="0" presId="urn:microsoft.com/office/officeart/2011/layout/CircleProcess"/>
    <dgm:cxn modelId="{317CEF0B-3A82-46B1-A285-19C7F7B2B8B6}" type="presParOf" srcId="{1BBDFF34-9A1A-4BB7-B888-21B5262B488A}" destId="{A21FB05A-BDC0-4EFE-B9E9-5F0833534C53}" srcOrd="2" destOrd="0" presId="urn:microsoft.com/office/officeart/2011/layout/CircleProcess"/>
    <dgm:cxn modelId="{DC1DBF6A-8510-4965-B6B7-932936B6D483}" type="presParOf" srcId="{1BBDFF34-9A1A-4BB7-B888-21B5262B488A}" destId="{DF5E9B5C-352E-47E7-B5E0-18E507DCD8B5}" srcOrd="3" destOrd="0" presId="urn:microsoft.com/office/officeart/2011/layout/CircleProcess"/>
    <dgm:cxn modelId="{EC98C6CF-8E9B-4DDB-B00E-18305FEF5FC7}" type="presParOf" srcId="{DF5E9B5C-352E-47E7-B5E0-18E507DCD8B5}" destId="{6BDFF411-BCFC-4212-9B33-C9FFB5B28D3D}" srcOrd="0" destOrd="0" presId="urn:microsoft.com/office/officeart/2011/layout/CircleProcess"/>
    <dgm:cxn modelId="{1A9AFCCE-373D-474B-B6A7-034920E97CEE}" type="presParOf" srcId="{1BBDFF34-9A1A-4BB7-B888-21B5262B488A}" destId="{B1A23DA3-24F1-4BE9-9AF0-B9832E99E0BC}" srcOrd="4" destOrd="0" presId="urn:microsoft.com/office/officeart/2011/layout/CircleProcess"/>
    <dgm:cxn modelId="{5A9955E2-B35C-4ED5-B108-61E422A6046C}" type="presParOf" srcId="{B1A23DA3-24F1-4BE9-9AF0-B9832E99E0BC}" destId="{05DC117B-62D2-4BC3-96A0-3105BA8D03D5}" srcOrd="0" destOrd="0" presId="urn:microsoft.com/office/officeart/2011/layout/CircleProcess"/>
    <dgm:cxn modelId="{4F04014F-6C09-4CA7-8EB1-26D713EE51D0}" type="presParOf" srcId="{1BBDFF34-9A1A-4BB7-B888-21B5262B488A}" destId="{1667CDCD-25A5-4F3B-9F32-9C0595757936}" srcOrd="5" destOrd="0" presId="urn:microsoft.com/office/officeart/2011/layout/CircleProcess"/>
    <dgm:cxn modelId="{49B3A7F9-8D74-4A37-9B83-85094F4E0578}" type="presParOf" srcId="{1BBDFF34-9A1A-4BB7-B888-21B5262B488A}" destId="{2011B24F-B7CC-4D39-A3C0-96C2C99F1011}" srcOrd="6" destOrd="0" presId="urn:microsoft.com/office/officeart/2011/layout/CircleProcess"/>
    <dgm:cxn modelId="{847CBE74-65B5-4ABC-8D9F-1B210CC3B033}" type="presParOf" srcId="{2011B24F-B7CC-4D39-A3C0-96C2C99F1011}" destId="{BAEC15FC-0D46-4C84-9421-8BE1A5A5CCE9}" srcOrd="0" destOrd="0" presId="urn:microsoft.com/office/officeart/2011/layout/CircleProcess"/>
    <dgm:cxn modelId="{FE045107-80D1-489A-9019-570BD3FB6871}" type="presParOf" srcId="{1BBDFF34-9A1A-4BB7-B888-21B5262B488A}" destId="{C58EF997-E94B-4B95-B062-E5549893C34C}" srcOrd="7" destOrd="0" presId="urn:microsoft.com/office/officeart/2011/layout/CircleProcess"/>
    <dgm:cxn modelId="{6F32DB74-A9C4-4BA8-A10E-715D6B1D671E}" type="presParOf" srcId="{C58EF997-E94B-4B95-B062-E5549893C34C}" destId="{E31D99A9-9BCE-4081-B451-6D9DBDFAF95D}" srcOrd="0" destOrd="0" presId="urn:microsoft.com/office/officeart/2011/layout/CircleProcess"/>
    <dgm:cxn modelId="{5B0CA136-8828-4C79-A91F-38A60BAF3455}" type="presParOf" srcId="{1BBDFF34-9A1A-4BB7-B888-21B5262B488A}" destId="{3FBE4938-F017-4BFD-9D64-B1A0B371F6BA}" srcOrd="8" destOrd="0" presId="urn:microsoft.com/office/officeart/2011/layout/CircleProcess"/>
    <dgm:cxn modelId="{E4B28C8D-2567-40FB-AEC9-52FA245B82C0}" type="presParOf" srcId="{1BBDFF34-9A1A-4BB7-B888-21B5262B488A}" destId="{37B01CFE-7FF2-4FE2-9F4B-247452C490A2}" srcOrd="9" destOrd="0" presId="urn:microsoft.com/office/officeart/2011/layout/CircleProcess"/>
    <dgm:cxn modelId="{F2F9D5EA-726F-47F9-BE91-C270CE75A080}" type="presParOf" srcId="{37B01CFE-7FF2-4FE2-9F4B-247452C490A2}" destId="{CC06BF33-8C1E-477C-812B-8C079595AD4A}" srcOrd="0" destOrd="0" presId="urn:microsoft.com/office/officeart/2011/layout/CircleProcess"/>
    <dgm:cxn modelId="{F8DFC669-5E54-48B3-8EF9-9A494D5CDAFF}" type="presParOf" srcId="{1BBDFF34-9A1A-4BB7-B888-21B5262B488A}" destId="{77DB04DA-D9F2-4916-B36D-DA50A9FE0F61}" srcOrd="10" destOrd="0" presId="urn:microsoft.com/office/officeart/2011/layout/CircleProcess"/>
    <dgm:cxn modelId="{9979BB41-9C65-45C3-9DA7-81F3DCF95FA0}" type="presParOf" srcId="{77DB04DA-D9F2-4916-B36D-DA50A9FE0F61}" destId="{B36A4F20-C973-4D96-BD1B-24BA73C216C7}" srcOrd="0" destOrd="0" presId="urn:microsoft.com/office/officeart/2011/layout/CircleProcess"/>
    <dgm:cxn modelId="{06B8B4F2-CFFD-47A6-98A4-BCE02846E66E}" type="presParOf" srcId="{1BBDFF34-9A1A-4BB7-B888-21B5262B488A}" destId="{93E19107-C7A8-4126-BD2A-59F461B0752C}" srcOrd="11" destOrd="0" presId="urn:microsoft.com/office/officeart/2011/layout/CircleProcess"/>
    <dgm:cxn modelId="{DCBBADA7-C9F1-4BB8-A748-94990142948C}" type="presParOf" srcId="{1BBDFF34-9A1A-4BB7-B888-21B5262B488A}" destId="{17D4AA51-F5AB-4A12-B0B9-929CEEF64C56}" srcOrd="12" destOrd="0" presId="urn:microsoft.com/office/officeart/2011/layout/CircleProcess"/>
    <dgm:cxn modelId="{64E12F71-65A2-42E0-81AF-29281CA6F413}" type="presParOf" srcId="{17D4AA51-F5AB-4A12-B0B9-929CEEF64C56}" destId="{6D581B6D-C276-4AAB-B92D-6DFE1F528A3C}" srcOrd="0" destOrd="0" presId="urn:microsoft.com/office/officeart/2011/layout/CircleProcess"/>
    <dgm:cxn modelId="{29F6154F-5828-4AB4-A335-7C0C3AEA610F}" type="presParOf" srcId="{1BBDFF34-9A1A-4BB7-B888-21B5262B488A}" destId="{3E82E19A-DFCD-43D1-A049-B4641C7910BC}" srcOrd="13" destOrd="0" presId="urn:microsoft.com/office/officeart/2011/layout/CircleProcess"/>
    <dgm:cxn modelId="{166E03DC-D0D5-41A9-830F-23ACAEC17B13}" type="presParOf" srcId="{3E82E19A-DFCD-43D1-A049-B4641C7910BC}" destId="{FF741E93-9921-45DB-8590-17FD7BA3B138}" srcOrd="0" destOrd="0" presId="urn:microsoft.com/office/officeart/2011/layout/CircleProcess"/>
    <dgm:cxn modelId="{350C8A99-001A-47B4-A41B-89143AC1C9CF}" type="presParOf" srcId="{1BBDFF34-9A1A-4BB7-B888-21B5262B488A}" destId="{36A33ED0-C97C-468C-8006-B376D3D1BF4E}" srcOrd="14" destOrd="0" presId="urn:microsoft.com/office/officeart/2011/layout/CircleProcess"/>
    <dgm:cxn modelId="{4521362B-AD65-425E-A212-0E6CBBFD502D}" type="presParOf" srcId="{1BBDFF34-9A1A-4BB7-B888-21B5262B488A}" destId="{6279C625-B6B3-43A1-A561-497F713A1850}" srcOrd="15" destOrd="0" presId="urn:microsoft.com/office/officeart/2011/layout/CircleProcess"/>
    <dgm:cxn modelId="{E6DC0263-A650-4351-95FF-C3226E52A9AC}" type="presParOf" srcId="{6279C625-B6B3-43A1-A561-497F713A1850}" destId="{C506181B-A82D-44D6-BD91-7AFE80CA5898}" srcOrd="0" destOrd="0" presId="urn:microsoft.com/office/officeart/2011/layout/CircleProcess"/>
    <dgm:cxn modelId="{1CCF3396-5EDC-45B5-933F-EF47C1754988}" type="presParOf" srcId="{1BBDFF34-9A1A-4BB7-B888-21B5262B488A}" destId="{E6CEF0C6-AD49-4114-85F2-00E88ABE269C}" srcOrd="16" destOrd="0" presId="urn:microsoft.com/office/officeart/2011/layout/CircleProcess"/>
    <dgm:cxn modelId="{B0E6F16E-E1D5-4FAF-8366-365ABA02C7C1}" type="presParOf" srcId="{E6CEF0C6-AD49-4114-85F2-00E88ABE269C}" destId="{909152FD-1AF7-4D05-9544-4475BFB44216}" srcOrd="0" destOrd="0" presId="urn:microsoft.com/office/officeart/2011/layout/CircleProcess"/>
    <dgm:cxn modelId="{78708199-D760-46A7-92D3-E0A9AEC4E2F6}" type="presParOf" srcId="{1BBDFF34-9A1A-4BB7-B888-21B5262B488A}" destId="{C0E6802F-E46D-4573-855D-26D3EDD42C25}" srcOrd="17" destOrd="0" presId="urn:microsoft.com/office/officeart/2011/layout/CircleProcess"/>
    <dgm:cxn modelId="{8D6A560B-9B5B-4C77-B644-8B39D03B894C}" type="presParOf" srcId="{1BBDFF34-9A1A-4BB7-B888-21B5262B488A}" destId="{D6E4599E-54FA-4B18-8A19-D07B90E7BB6E}" srcOrd="18" destOrd="0" presId="urn:microsoft.com/office/officeart/2011/layout/CircleProcess"/>
    <dgm:cxn modelId="{4B0CFF81-38E8-429D-B48A-096280D86AD2}" type="presParOf" srcId="{D6E4599E-54FA-4B18-8A19-D07B90E7BB6E}" destId="{F31ADBD6-F873-4883-9EF0-07ED6E226EC3}" srcOrd="0" destOrd="0" presId="urn:microsoft.com/office/officeart/2011/layout/CircleProcess"/>
    <dgm:cxn modelId="{88F3834C-890A-4F84-A8CC-E091C9E98116}" type="presParOf" srcId="{1BBDFF34-9A1A-4BB7-B888-21B5262B488A}" destId="{A49F16C3-1B96-4E48-A9E4-9E8E3B5C13D3}" srcOrd="19" destOrd="0" presId="urn:microsoft.com/office/officeart/2011/layout/CircleProcess"/>
    <dgm:cxn modelId="{05C3025E-2C87-4992-A6B5-738E46A07CF2}" type="presParOf" srcId="{A49F16C3-1B96-4E48-A9E4-9E8E3B5C13D3}" destId="{7ABC1556-EE06-4AFD-AFD5-AE65CAE79677}" srcOrd="0" destOrd="0" presId="urn:microsoft.com/office/officeart/2011/layout/CircleProcess"/>
    <dgm:cxn modelId="{365F3EE7-3C55-4A9A-99BB-BEB1C249487B}" type="presParOf" srcId="{1BBDFF34-9A1A-4BB7-B888-21B5262B488A}" destId="{4441C96E-A6B1-4D32-A452-897EB4580316}" srcOrd="20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995718-00F5-4950-88DC-B188176D1FC3}">
      <dsp:nvSpPr>
        <dsp:cNvPr id="0" name=""/>
        <dsp:cNvSpPr/>
      </dsp:nvSpPr>
      <dsp:spPr>
        <a:xfrm>
          <a:off x="6293717" y="240395"/>
          <a:ext cx="637115" cy="6369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1DFF8B-5040-41AF-A055-E1C16F659992}">
      <dsp:nvSpPr>
        <dsp:cNvPr id="0" name=""/>
        <dsp:cNvSpPr/>
      </dsp:nvSpPr>
      <dsp:spPr>
        <a:xfrm>
          <a:off x="6315362" y="261630"/>
          <a:ext cx="594295" cy="5944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7</a:t>
          </a:r>
          <a:endParaRPr lang="en-US" sz="270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6400060" y="346567"/>
        <a:ext cx="424429" cy="424576"/>
      </dsp:txXfrm>
    </dsp:sp>
    <dsp:sp modelId="{6BDFF411-BCFC-4212-9B33-C9FFB5B28D3D}">
      <dsp:nvSpPr>
        <dsp:cNvPr id="0" name=""/>
        <dsp:cNvSpPr/>
      </dsp:nvSpPr>
      <dsp:spPr>
        <a:xfrm rot="2700000">
          <a:off x="5635744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DC117B-62D2-4BC3-96A0-3105BA8D03D5}">
      <dsp:nvSpPr>
        <dsp:cNvPr id="0" name=""/>
        <dsp:cNvSpPr/>
      </dsp:nvSpPr>
      <dsp:spPr>
        <a:xfrm>
          <a:off x="5657072" y="261630"/>
          <a:ext cx="594295" cy="5944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6</a:t>
          </a:r>
          <a:endParaRPr lang="en-US" sz="270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5741770" y="346567"/>
        <a:ext cx="424429" cy="424576"/>
      </dsp:txXfrm>
    </dsp:sp>
    <dsp:sp modelId="{BAEC15FC-0D46-4C84-9421-8BE1A5A5CCE9}">
      <dsp:nvSpPr>
        <dsp:cNvPr id="0" name=""/>
        <dsp:cNvSpPr/>
      </dsp:nvSpPr>
      <dsp:spPr>
        <a:xfrm rot="2700000">
          <a:off x="4977925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1D99A9-9BCE-4081-B451-6D9DBDFAF95D}">
      <dsp:nvSpPr>
        <dsp:cNvPr id="0" name=""/>
        <dsp:cNvSpPr/>
      </dsp:nvSpPr>
      <dsp:spPr>
        <a:xfrm>
          <a:off x="4998782" y="261630"/>
          <a:ext cx="594295" cy="5944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5</a:t>
          </a:r>
          <a:endParaRPr lang="en-US" sz="270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5083950" y="346567"/>
        <a:ext cx="424429" cy="424576"/>
      </dsp:txXfrm>
    </dsp:sp>
    <dsp:sp modelId="{CC06BF33-8C1E-477C-812B-8C079595AD4A}">
      <dsp:nvSpPr>
        <dsp:cNvPr id="0" name=""/>
        <dsp:cNvSpPr/>
      </dsp:nvSpPr>
      <dsp:spPr>
        <a:xfrm rot="2700000">
          <a:off x="4319635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6A4F20-C973-4D96-BD1B-24BA73C216C7}">
      <dsp:nvSpPr>
        <dsp:cNvPr id="0" name=""/>
        <dsp:cNvSpPr/>
      </dsp:nvSpPr>
      <dsp:spPr>
        <a:xfrm>
          <a:off x="4340963" y="261630"/>
          <a:ext cx="594295" cy="5944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4</a:t>
          </a:r>
          <a:endParaRPr lang="en-US" sz="270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4425661" y="346567"/>
        <a:ext cx="424429" cy="424576"/>
      </dsp:txXfrm>
    </dsp:sp>
    <dsp:sp modelId="{6D581B6D-C276-4AAB-B92D-6DFE1F528A3C}">
      <dsp:nvSpPr>
        <dsp:cNvPr id="0" name=""/>
        <dsp:cNvSpPr/>
      </dsp:nvSpPr>
      <dsp:spPr>
        <a:xfrm rot="2700000">
          <a:off x="3661345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41E93-9921-45DB-8590-17FD7BA3B138}">
      <dsp:nvSpPr>
        <dsp:cNvPr id="0" name=""/>
        <dsp:cNvSpPr/>
      </dsp:nvSpPr>
      <dsp:spPr>
        <a:xfrm>
          <a:off x="3682673" y="261630"/>
          <a:ext cx="594295" cy="5944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3</a:t>
          </a:r>
          <a:endParaRPr lang="en-US" sz="270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3767371" y="346567"/>
        <a:ext cx="424429" cy="424576"/>
      </dsp:txXfrm>
    </dsp:sp>
    <dsp:sp modelId="{C506181B-A82D-44D6-BD91-7AFE80CA5898}">
      <dsp:nvSpPr>
        <dsp:cNvPr id="0" name=""/>
        <dsp:cNvSpPr/>
      </dsp:nvSpPr>
      <dsp:spPr>
        <a:xfrm rot="2700000">
          <a:off x="3003526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9152FD-1AF7-4D05-9544-4475BFB44216}">
      <dsp:nvSpPr>
        <dsp:cNvPr id="0" name=""/>
        <dsp:cNvSpPr/>
      </dsp:nvSpPr>
      <dsp:spPr>
        <a:xfrm>
          <a:off x="3024383" y="261630"/>
          <a:ext cx="594295" cy="5944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2</a:t>
          </a:r>
          <a:endParaRPr lang="en-US" sz="270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3109551" y="346567"/>
        <a:ext cx="424429" cy="424576"/>
      </dsp:txXfrm>
    </dsp:sp>
    <dsp:sp modelId="{F31ADBD6-F873-4883-9EF0-07ED6E226EC3}">
      <dsp:nvSpPr>
        <dsp:cNvPr id="0" name=""/>
        <dsp:cNvSpPr/>
      </dsp:nvSpPr>
      <dsp:spPr>
        <a:xfrm rot="2700000">
          <a:off x="2345236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BC1556-EE06-4AFD-AFD5-AE65CAE79677}">
      <dsp:nvSpPr>
        <dsp:cNvPr id="0" name=""/>
        <dsp:cNvSpPr/>
      </dsp:nvSpPr>
      <dsp:spPr>
        <a:xfrm>
          <a:off x="2366564" y="261630"/>
          <a:ext cx="594295" cy="594451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chemeClr val="bg1"/>
              </a:solidFill>
            </a:rPr>
            <a:t>1</a:t>
          </a:r>
          <a:endParaRPr lang="en-US" sz="2700" b="1" kern="1200" dirty="0">
            <a:solidFill>
              <a:schemeClr val="bg1"/>
            </a:solidFill>
          </a:endParaRPr>
        </a:p>
      </dsp:txBody>
      <dsp:txXfrm>
        <a:off x="2451262" y="346567"/>
        <a:ext cx="424429" cy="4245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995718-00F5-4950-88DC-B188176D1FC3}">
      <dsp:nvSpPr>
        <dsp:cNvPr id="0" name=""/>
        <dsp:cNvSpPr/>
      </dsp:nvSpPr>
      <dsp:spPr>
        <a:xfrm>
          <a:off x="6293717" y="240395"/>
          <a:ext cx="637115" cy="6369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1DFF8B-5040-41AF-A055-E1C16F659992}">
      <dsp:nvSpPr>
        <dsp:cNvPr id="0" name=""/>
        <dsp:cNvSpPr/>
      </dsp:nvSpPr>
      <dsp:spPr>
        <a:xfrm>
          <a:off x="6315362" y="261630"/>
          <a:ext cx="594295" cy="5944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7</a:t>
          </a:r>
          <a:endParaRPr lang="en-US" sz="270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6400060" y="346567"/>
        <a:ext cx="424429" cy="424576"/>
      </dsp:txXfrm>
    </dsp:sp>
    <dsp:sp modelId="{6BDFF411-BCFC-4212-9B33-C9FFB5B28D3D}">
      <dsp:nvSpPr>
        <dsp:cNvPr id="0" name=""/>
        <dsp:cNvSpPr/>
      </dsp:nvSpPr>
      <dsp:spPr>
        <a:xfrm rot="2700000">
          <a:off x="5635744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DC117B-62D2-4BC3-96A0-3105BA8D03D5}">
      <dsp:nvSpPr>
        <dsp:cNvPr id="0" name=""/>
        <dsp:cNvSpPr/>
      </dsp:nvSpPr>
      <dsp:spPr>
        <a:xfrm>
          <a:off x="5657072" y="261630"/>
          <a:ext cx="594295" cy="5944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6</a:t>
          </a:r>
          <a:endParaRPr lang="en-US" sz="270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5741770" y="346567"/>
        <a:ext cx="424429" cy="424576"/>
      </dsp:txXfrm>
    </dsp:sp>
    <dsp:sp modelId="{BAEC15FC-0D46-4C84-9421-8BE1A5A5CCE9}">
      <dsp:nvSpPr>
        <dsp:cNvPr id="0" name=""/>
        <dsp:cNvSpPr/>
      </dsp:nvSpPr>
      <dsp:spPr>
        <a:xfrm rot="2700000">
          <a:off x="4977925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1D99A9-9BCE-4081-B451-6D9DBDFAF95D}">
      <dsp:nvSpPr>
        <dsp:cNvPr id="0" name=""/>
        <dsp:cNvSpPr/>
      </dsp:nvSpPr>
      <dsp:spPr>
        <a:xfrm>
          <a:off x="4998782" y="261630"/>
          <a:ext cx="594295" cy="5944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5</a:t>
          </a:r>
          <a:endParaRPr lang="en-US" sz="270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5083950" y="346567"/>
        <a:ext cx="424429" cy="424576"/>
      </dsp:txXfrm>
    </dsp:sp>
    <dsp:sp modelId="{CC06BF33-8C1E-477C-812B-8C079595AD4A}">
      <dsp:nvSpPr>
        <dsp:cNvPr id="0" name=""/>
        <dsp:cNvSpPr/>
      </dsp:nvSpPr>
      <dsp:spPr>
        <a:xfrm rot="2700000">
          <a:off x="4319635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6A4F20-C973-4D96-BD1B-24BA73C216C7}">
      <dsp:nvSpPr>
        <dsp:cNvPr id="0" name=""/>
        <dsp:cNvSpPr/>
      </dsp:nvSpPr>
      <dsp:spPr>
        <a:xfrm>
          <a:off x="4340963" y="261630"/>
          <a:ext cx="594295" cy="5944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4</a:t>
          </a:r>
          <a:endParaRPr lang="en-US" sz="270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4425661" y="346567"/>
        <a:ext cx="424429" cy="424576"/>
      </dsp:txXfrm>
    </dsp:sp>
    <dsp:sp modelId="{6D581B6D-C276-4AAB-B92D-6DFE1F528A3C}">
      <dsp:nvSpPr>
        <dsp:cNvPr id="0" name=""/>
        <dsp:cNvSpPr/>
      </dsp:nvSpPr>
      <dsp:spPr>
        <a:xfrm rot="2700000">
          <a:off x="3661345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41E93-9921-45DB-8590-17FD7BA3B138}">
      <dsp:nvSpPr>
        <dsp:cNvPr id="0" name=""/>
        <dsp:cNvSpPr/>
      </dsp:nvSpPr>
      <dsp:spPr>
        <a:xfrm>
          <a:off x="3682673" y="261630"/>
          <a:ext cx="594295" cy="5944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3</a:t>
          </a:r>
          <a:endParaRPr lang="en-US" sz="270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3767371" y="346567"/>
        <a:ext cx="424429" cy="424576"/>
      </dsp:txXfrm>
    </dsp:sp>
    <dsp:sp modelId="{C506181B-A82D-44D6-BD91-7AFE80CA5898}">
      <dsp:nvSpPr>
        <dsp:cNvPr id="0" name=""/>
        <dsp:cNvSpPr/>
      </dsp:nvSpPr>
      <dsp:spPr>
        <a:xfrm rot="2700000">
          <a:off x="3003526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9152FD-1AF7-4D05-9544-4475BFB44216}">
      <dsp:nvSpPr>
        <dsp:cNvPr id="0" name=""/>
        <dsp:cNvSpPr/>
      </dsp:nvSpPr>
      <dsp:spPr>
        <a:xfrm>
          <a:off x="3024383" y="261630"/>
          <a:ext cx="594295" cy="594451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chemeClr val="bg1"/>
              </a:solidFill>
            </a:rPr>
            <a:t>2</a:t>
          </a:r>
          <a:endParaRPr lang="en-US" sz="2700" b="1" kern="1200" dirty="0">
            <a:solidFill>
              <a:schemeClr val="bg1"/>
            </a:solidFill>
          </a:endParaRPr>
        </a:p>
      </dsp:txBody>
      <dsp:txXfrm>
        <a:off x="3109551" y="346567"/>
        <a:ext cx="424429" cy="424576"/>
      </dsp:txXfrm>
    </dsp:sp>
    <dsp:sp modelId="{F31ADBD6-F873-4883-9EF0-07ED6E226EC3}">
      <dsp:nvSpPr>
        <dsp:cNvPr id="0" name=""/>
        <dsp:cNvSpPr/>
      </dsp:nvSpPr>
      <dsp:spPr>
        <a:xfrm rot="2700000">
          <a:off x="2345236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BC1556-EE06-4AFD-AFD5-AE65CAE79677}">
      <dsp:nvSpPr>
        <dsp:cNvPr id="0" name=""/>
        <dsp:cNvSpPr/>
      </dsp:nvSpPr>
      <dsp:spPr>
        <a:xfrm>
          <a:off x="2366564" y="261630"/>
          <a:ext cx="594295" cy="594451"/>
        </a:xfrm>
        <a:prstGeom prst="ellipse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1</a:t>
          </a:r>
          <a:endParaRPr lang="en-US" sz="2700" b="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2451262" y="346567"/>
        <a:ext cx="424429" cy="4245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995718-00F5-4950-88DC-B188176D1FC3}">
      <dsp:nvSpPr>
        <dsp:cNvPr id="0" name=""/>
        <dsp:cNvSpPr/>
      </dsp:nvSpPr>
      <dsp:spPr>
        <a:xfrm>
          <a:off x="6293717" y="240395"/>
          <a:ext cx="637115" cy="6369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1DFF8B-5040-41AF-A055-E1C16F659992}">
      <dsp:nvSpPr>
        <dsp:cNvPr id="0" name=""/>
        <dsp:cNvSpPr/>
      </dsp:nvSpPr>
      <dsp:spPr>
        <a:xfrm>
          <a:off x="6315362" y="261630"/>
          <a:ext cx="594295" cy="5944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7</a:t>
          </a:r>
          <a:endParaRPr lang="en-US" sz="270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6400060" y="346567"/>
        <a:ext cx="424429" cy="424576"/>
      </dsp:txXfrm>
    </dsp:sp>
    <dsp:sp modelId="{6BDFF411-BCFC-4212-9B33-C9FFB5B28D3D}">
      <dsp:nvSpPr>
        <dsp:cNvPr id="0" name=""/>
        <dsp:cNvSpPr/>
      </dsp:nvSpPr>
      <dsp:spPr>
        <a:xfrm rot="2700000">
          <a:off x="5635744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DC117B-62D2-4BC3-96A0-3105BA8D03D5}">
      <dsp:nvSpPr>
        <dsp:cNvPr id="0" name=""/>
        <dsp:cNvSpPr/>
      </dsp:nvSpPr>
      <dsp:spPr>
        <a:xfrm>
          <a:off x="5657072" y="261630"/>
          <a:ext cx="594295" cy="5944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6</a:t>
          </a:r>
          <a:endParaRPr lang="en-US" sz="270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5741770" y="346567"/>
        <a:ext cx="424429" cy="424576"/>
      </dsp:txXfrm>
    </dsp:sp>
    <dsp:sp modelId="{BAEC15FC-0D46-4C84-9421-8BE1A5A5CCE9}">
      <dsp:nvSpPr>
        <dsp:cNvPr id="0" name=""/>
        <dsp:cNvSpPr/>
      </dsp:nvSpPr>
      <dsp:spPr>
        <a:xfrm rot="2700000">
          <a:off x="4977925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1D99A9-9BCE-4081-B451-6D9DBDFAF95D}">
      <dsp:nvSpPr>
        <dsp:cNvPr id="0" name=""/>
        <dsp:cNvSpPr/>
      </dsp:nvSpPr>
      <dsp:spPr>
        <a:xfrm>
          <a:off x="4998782" y="261630"/>
          <a:ext cx="594295" cy="5944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5</a:t>
          </a:r>
          <a:endParaRPr lang="en-US" sz="270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5083950" y="346567"/>
        <a:ext cx="424429" cy="424576"/>
      </dsp:txXfrm>
    </dsp:sp>
    <dsp:sp modelId="{CC06BF33-8C1E-477C-812B-8C079595AD4A}">
      <dsp:nvSpPr>
        <dsp:cNvPr id="0" name=""/>
        <dsp:cNvSpPr/>
      </dsp:nvSpPr>
      <dsp:spPr>
        <a:xfrm rot="2700000">
          <a:off x="4319635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6A4F20-C973-4D96-BD1B-24BA73C216C7}">
      <dsp:nvSpPr>
        <dsp:cNvPr id="0" name=""/>
        <dsp:cNvSpPr/>
      </dsp:nvSpPr>
      <dsp:spPr>
        <a:xfrm>
          <a:off x="4340963" y="261630"/>
          <a:ext cx="594295" cy="5944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4</a:t>
          </a:r>
          <a:endParaRPr lang="en-US" sz="270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4425661" y="346567"/>
        <a:ext cx="424429" cy="424576"/>
      </dsp:txXfrm>
    </dsp:sp>
    <dsp:sp modelId="{6D581B6D-C276-4AAB-B92D-6DFE1F528A3C}">
      <dsp:nvSpPr>
        <dsp:cNvPr id="0" name=""/>
        <dsp:cNvSpPr/>
      </dsp:nvSpPr>
      <dsp:spPr>
        <a:xfrm rot="2700000">
          <a:off x="3661345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41E93-9921-45DB-8590-17FD7BA3B138}">
      <dsp:nvSpPr>
        <dsp:cNvPr id="0" name=""/>
        <dsp:cNvSpPr/>
      </dsp:nvSpPr>
      <dsp:spPr>
        <a:xfrm>
          <a:off x="3682673" y="261630"/>
          <a:ext cx="594295" cy="594451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chemeClr val="bg1"/>
              </a:solidFill>
            </a:rPr>
            <a:t>3</a:t>
          </a:r>
          <a:endParaRPr lang="en-US" sz="2700" b="1" kern="1200" dirty="0">
            <a:solidFill>
              <a:schemeClr val="bg1"/>
            </a:solidFill>
          </a:endParaRPr>
        </a:p>
      </dsp:txBody>
      <dsp:txXfrm>
        <a:off x="3767371" y="346567"/>
        <a:ext cx="424429" cy="424576"/>
      </dsp:txXfrm>
    </dsp:sp>
    <dsp:sp modelId="{C506181B-A82D-44D6-BD91-7AFE80CA5898}">
      <dsp:nvSpPr>
        <dsp:cNvPr id="0" name=""/>
        <dsp:cNvSpPr/>
      </dsp:nvSpPr>
      <dsp:spPr>
        <a:xfrm rot="2700000">
          <a:off x="3003526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9152FD-1AF7-4D05-9544-4475BFB44216}">
      <dsp:nvSpPr>
        <dsp:cNvPr id="0" name=""/>
        <dsp:cNvSpPr/>
      </dsp:nvSpPr>
      <dsp:spPr>
        <a:xfrm>
          <a:off x="3024383" y="261630"/>
          <a:ext cx="594295" cy="594451"/>
        </a:xfrm>
        <a:prstGeom prst="ellipse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2</a:t>
          </a:r>
          <a:endParaRPr lang="en-US" sz="2700" b="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3109551" y="346567"/>
        <a:ext cx="424429" cy="424576"/>
      </dsp:txXfrm>
    </dsp:sp>
    <dsp:sp modelId="{F31ADBD6-F873-4883-9EF0-07ED6E226EC3}">
      <dsp:nvSpPr>
        <dsp:cNvPr id="0" name=""/>
        <dsp:cNvSpPr/>
      </dsp:nvSpPr>
      <dsp:spPr>
        <a:xfrm rot="2700000">
          <a:off x="2345236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BC1556-EE06-4AFD-AFD5-AE65CAE79677}">
      <dsp:nvSpPr>
        <dsp:cNvPr id="0" name=""/>
        <dsp:cNvSpPr/>
      </dsp:nvSpPr>
      <dsp:spPr>
        <a:xfrm>
          <a:off x="2366564" y="261630"/>
          <a:ext cx="594295" cy="594451"/>
        </a:xfrm>
        <a:prstGeom prst="ellipse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1</a:t>
          </a:r>
          <a:endParaRPr lang="en-US" sz="2700" b="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2451262" y="346567"/>
        <a:ext cx="424429" cy="4245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995718-00F5-4950-88DC-B188176D1FC3}">
      <dsp:nvSpPr>
        <dsp:cNvPr id="0" name=""/>
        <dsp:cNvSpPr/>
      </dsp:nvSpPr>
      <dsp:spPr>
        <a:xfrm>
          <a:off x="6293717" y="240395"/>
          <a:ext cx="637115" cy="6369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1DFF8B-5040-41AF-A055-E1C16F659992}">
      <dsp:nvSpPr>
        <dsp:cNvPr id="0" name=""/>
        <dsp:cNvSpPr/>
      </dsp:nvSpPr>
      <dsp:spPr>
        <a:xfrm>
          <a:off x="6315362" y="261630"/>
          <a:ext cx="594295" cy="5944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7</a:t>
          </a:r>
          <a:endParaRPr lang="en-US" sz="270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6400060" y="346567"/>
        <a:ext cx="424429" cy="424576"/>
      </dsp:txXfrm>
    </dsp:sp>
    <dsp:sp modelId="{6BDFF411-BCFC-4212-9B33-C9FFB5B28D3D}">
      <dsp:nvSpPr>
        <dsp:cNvPr id="0" name=""/>
        <dsp:cNvSpPr/>
      </dsp:nvSpPr>
      <dsp:spPr>
        <a:xfrm rot="2700000">
          <a:off x="5635744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DC117B-62D2-4BC3-96A0-3105BA8D03D5}">
      <dsp:nvSpPr>
        <dsp:cNvPr id="0" name=""/>
        <dsp:cNvSpPr/>
      </dsp:nvSpPr>
      <dsp:spPr>
        <a:xfrm>
          <a:off x="5657072" y="261630"/>
          <a:ext cx="594295" cy="5944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6</a:t>
          </a:r>
          <a:endParaRPr lang="en-US" sz="270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5741770" y="346567"/>
        <a:ext cx="424429" cy="424576"/>
      </dsp:txXfrm>
    </dsp:sp>
    <dsp:sp modelId="{BAEC15FC-0D46-4C84-9421-8BE1A5A5CCE9}">
      <dsp:nvSpPr>
        <dsp:cNvPr id="0" name=""/>
        <dsp:cNvSpPr/>
      </dsp:nvSpPr>
      <dsp:spPr>
        <a:xfrm rot="2700000">
          <a:off x="4977925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1D99A9-9BCE-4081-B451-6D9DBDFAF95D}">
      <dsp:nvSpPr>
        <dsp:cNvPr id="0" name=""/>
        <dsp:cNvSpPr/>
      </dsp:nvSpPr>
      <dsp:spPr>
        <a:xfrm>
          <a:off x="4998782" y="261630"/>
          <a:ext cx="594295" cy="5944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5</a:t>
          </a:r>
          <a:endParaRPr lang="en-US" sz="270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5083950" y="346567"/>
        <a:ext cx="424429" cy="424576"/>
      </dsp:txXfrm>
    </dsp:sp>
    <dsp:sp modelId="{CC06BF33-8C1E-477C-812B-8C079595AD4A}">
      <dsp:nvSpPr>
        <dsp:cNvPr id="0" name=""/>
        <dsp:cNvSpPr/>
      </dsp:nvSpPr>
      <dsp:spPr>
        <a:xfrm rot="2700000">
          <a:off x="4319635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6A4F20-C973-4D96-BD1B-24BA73C216C7}">
      <dsp:nvSpPr>
        <dsp:cNvPr id="0" name=""/>
        <dsp:cNvSpPr/>
      </dsp:nvSpPr>
      <dsp:spPr>
        <a:xfrm>
          <a:off x="4340963" y="261630"/>
          <a:ext cx="594295" cy="594451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chemeClr val="bg1"/>
              </a:solidFill>
            </a:rPr>
            <a:t>4</a:t>
          </a:r>
          <a:endParaRPr lang="en-US" sz="2700" b="1" kern="1200" dirty="0">
            <a:solidFill>
              <a:schemeClr val="bg1"/>
            </a:solidFill>
          </a:endParaRPr>
        </a:p>
      </dsp:txBody>
      <dsp:txXfrm>
        <a:off x="4425661" y="346567"/>
        <a:ext cx="424429" cy="424576"/>
      </dsp:txXfrm>
    </dsp:sp>
    <dsp:sp modelId="{6D581B6D-C276-4AAB-B92D-6DFE1F528A3C}">
      <dsp:nvSpPr>
        <dsp:cNvPr id="0" name=""/>
        <dsp:cNvSpPr/>
      </dsp:nvSpPr>
      <dsp:spPr>
        <a:xfrm rot="2700000">
          <a:off x="3661345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41E93-9921-45DB-8590-17FD7BA3B138}">
      <dsp:nvSpPr>
        <dsp:cNvPr id="0" name=""/>
        <dsp:cNvSpPr/>
      </dsp:nvSpPr>
      <dsp:spPr>
        <a:xfrm>
          <a:off x="3682673" y="261630"/>
          <a:ext cx="594295" cy="594451"/>
        </a:xfrm>
        <a:prstGeom prst="ellipse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3</a:t>
          </a:r>
          <a:endParaRPr lang="en-US" sz="2700" b="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3767371" y="346567"/>
        <a:ext cx="424429" cy="424576"/>
      </dsp:txXfrm>
    </dsp:sp>
    <dsp:sp modelId="{C506181B-A82D-44D6-BD91-7AFE80CA5898}">
      <dsp:nvSpPr>
        <dsp:cNvPr id="0" name=""/>
        <dsp:cNvSpPr/>
      </dsp:nvSpPr>
      <dsp:spPr>
        <a:xfrm rot="2700000">
          <a:off x="3003526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9152FD-1AF7-4D05-9544-4475BFB44216}">
      <dsp:nvSpPr>
        <dsp:cNvPr id="0" name=""/>
        <dsp:cNvSpPr/>
      </dsp:nvSpPr>
      <dsp:spPr>
        <a:xfrm>
          <a:off x="3024383" y="261630"/>
          <a:ext cx="594295" cy="594451"/>
        </a:xfrm>
        <a:prstGeom prst="ellipse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2</a:t>
          </a:r>
          <a:endParaRPr lang="en-US" sz="2700" b="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3109551" y="346567"/>
        <a:ext cx="424429" cy="424576"/>
      </dsp:txXfrm>
    </dsp:sp>
    <dsp:sp modelId="{F31ADBD6-F873-4883-9EF0-07ED6E226EC3}">
      <dsp:nvSpPr>
        <dsp:cNvPr id="0" name=""/>
        <dsp:cNvSpPr/>
      </dsp:nvSpPr>
      <dsp:spPr>
        <a:xfrm rot="2700000">
          <a:off x="2345236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BC1556-EE06-4AFD-AFD5-AE65CAE79677}">
      <dsp:nvSpPr>
        <dsp:cNvPr id="0" name=""/>
        <dsp:cNvSpPr/>
      </dsp:nvSpPr>
      <dsp:spPr>
        <a:xfrm>
          <a:off x="2366564" y="261630"/>
          <a:ext cx="594295" cy="594451"/>
        </a:xfrm>
        <a:prstGeom prst="ellipse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1</a:t>
          </a:r>
          <a:endParaRPr lang="en-US" sz="2700" b="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2451262" y="346567"/>
        <a:ext cx="424429" cy="4245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995718-00F5-4950-88DC-B188176D1FC3}">
      <dsp:nvSpPr>
        <dsp:cNvPr id="0" name=""/>
        <dsp:cNvSpPr/>
      </dsp:nvSpPr>
      <dsp:spPr>
        <a:xfrm>
          <a:off x="6293717" y="240395"/>
          <a:ext cx="637115" cy="6369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1DFF8B-5040-41AF-A055-E1C16F659992}">
      <dsp:nvSpPr>
        <dsp:cNvPr id="0" name=""/>
        <dsp:cNvSpPr/>
      </dsp:nvSpPr>
      <dsp:spPr>
        <a:xfrm>
          <a:off x="6315362" y="261630"/>
          <a:ext cx="594295" cy="5944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7</a:t>
          </a:r>
          <a:endParaRPr lang="en-US" sz="270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6400060" y="346567"/>
        <a:ext cx="424429" cy="424576"/>
      </dsp:txXfrm>
    </dsp:sp>
    <dsp:sp modelId="{6BDFF411-BCFC-4212-9B33-C9FFB5B28D3D}">
      <dsp:nvSpPr>
        <dsp:cNvPr id="0" name=""/>
        <dsp:cNvSpPr/>
      </dsp:nvSpPr>
      <dsp:spPr>
        <a:xfrm rot="2700000">
          <a:off x="5635744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DC117B-62D2-4BC3-96A0-3105BA8D03D5}">
      <dsp:nvSpPr>
        <dsp:cNvPr id="0" name=""/>
        <dsp:cNvSpPr/>
      </dsp:nvSpPr>
      <dsp:spPr>
        <a:xfrm>
          <a:off x="5657072" y="261630"/>
          <a:ext cx="594295" cy="5944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6</a:t>
          </a:r>
          <a:endParaRPr lang="en-US" sz="270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5741770" y="346567"/>
        <a:ext cx="424429" cy="424576"/>
      </dsp:txXfrm>
    </dsp:sp>
    <dsp:sp modelId="{BAEC15FC-0D46-4C84-9421-8BE1A5A5CCE9}">
      <dsp:nvSpPr>
        <dsp:cNvPr id="0" name=""/>
        <dsp:cNvSpPr/>
      </dsp:nvSpPr>
      <dsp:spPr>
        <a:xfrm rot="2700000">
          <a:off x="4977925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1D99A9-9BCE-4081-B451-6D9DBDFAF95D}">
      <dsp:nvSpPr>
        <dsp:cNvPr id="0" name=""/>
        <dsp:cNvSpPr/>
      </dsp:nvSpPr>
      <dsp:spPr>
        <a:xfrm>
          <a:off x="4998782" y="261630"/>
          <a:ext cx="594295" cy="594451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chemeClr val="bg1"/>
              </a:solidFill>
            </a:rPr>
            <a:t>5</a:t>
          </a:r>
          <a:endParaRPr lang="en-US" sz="2700" b="1" kern="1200" dirty="0">
            <a:solidFill>
              <a:schemeClr val="bg1"/>
            </a:solidFill>
          </a:endParaRPr>
        </a:p>
      </dsp:txBody>
      <dsp:txXfrm>
        <a:off x="5083950" y="346567"/>
        <a:ext cx="424429" cy="424576"/>
      </dsp:txXfrm>
    </dsp:sp>
    <dsp:sp modelId="{CC06BF33-8C1E-477C-812B-8C079595AD4A}">
      <dsp:nvSpPr>
        <dsp:cNvPr id="0" name=""/>
        <dsp:cNvSpPr/>
      </dsp:nvSpPr>
      <dsp:spPr>
        <a:xfrm rot="2700000">
          <a:off x="4319635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6A4F20-C973-4D96-BD1B-24BA73C216C7}">
      <dsp:nvSpPr>
        <dsp:cNvPr id="0" name=""/>
        <dsp:cNvSpPr/>
      </dsp:nvSpPr>
      <dsp:spPr>
        <a:xfrm>
          <a:off x="4340963" y="261630"/>
          <a:ext cx="594295" cy="594451"/>
        </a:xfrm>
        <a:prstGeom prst="ellipse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4</a:t>
          </a:r>
          <a:endParaRPr lang="en-US" sz="2700" b="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4425661" y="346567"/>
        <a:ext cx="424429" cy="424576"/>
      </dsp:txXfrm>
    </dsp:sp>
    <dsp:sp modelId="{6D581B6D-C276-4AAB-B92D-6DFE1F528A3C}">
      <dsp:nvSpPr>
        <dsp:cNvPr id="0" name=""/>
        <dsp:cNvSpPr/>
      </dsp:nvSpPr>
      <dsp:spPr>
        <a:xfrm rot="2700000">
          <a:off x="3661345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41E93-9921-45DB-8590-17FD7BA3B138}">
      <dsp:nvSpPr>
        <dsp:cNvPr id="0" name=""/>
        <dsp:cNvSpPr/>
      </dsp:nvSpPr>
      <dsp:spPr>
        <a:xfrm>
          <a:off x="3682673" y="261630"/>
          <a:ext cx="594295" cy="594451"/>
        </a:xfrm>
        <a:prstGeom prst="ellipse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3</a:t>
          </a:r>
          <a:endParaRPr lang="en-US" sz="2700" b="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3767371" y="346567"/>
        <a:ext cx="424429" cy="424576"/>
      </dsp:txXfrm>
    </dsp:sp>
    <dsp:sp modelId="{C506181B-A82D-44D6-BD91-7AFE80CA5898}">
      <dsp:nvSpPr>
        <dsp:cNvPr id="0" name=""/>
        <dsp:cNvSpPr/>
      </dsp:nvSpPr>
      <dsp:spPr>
        <a:xfrm rot="2700000">
          <a:off x="3003526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9152FD-1AF7-4D05-9544-4475BFB44216}">
      <dsp:nvSpPr>
        <dsp:cNvPr id="0" name=""/>
        <dsp:cNvSpPr/>
      </dsp:nvSpPr>
      <dsp:spPr>
        <a:xfrm>
          <a:off x="3024383" y="261630"/>
          <a:ext cx="594295" cy="594451"/>
        </a:xfrm>
        <a:prstGeom prst="ellipse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2</a:t>
          </a:r>
          <a:endParaRPr lang="en-US" sz="2700" b="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3109551" y="346567"/>
        <a:ext cx="424429" cy="424576"/>
      </dsp:txXfrm>
    </dsp:sp>
    <dsp:sp modelId="{F31ADBD6-F873-4883-9EF0-07ED6E226EC3}">
      <dsp:nvSpPr>
        <dsp:cNvPr id="0" name=""/>
        <dsp:cNvSpPr/>
      </dsp:nvSpPr>
      <dsp:spPr>
        <a:xfrm rot="2700000">
          <a:off x="2345236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BC1556-EE06-4AFD-AFD5-AE65CAE79677}">
      <dsp:nvSpPr>
        <dsp:cNvPr id="0" name=""/>
        <dsp:cNvSpPr/>
      </dsp:nvSpPr>
      <dsp:spPr>
        <a:xfrm>
          <a:off x="2366564" y="261630"/>
          <a:ext cx="594295" cy="594451"/>
        </a:xfrm>
        <a:prstGeom prst="ellipse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1</a:t>
          </a:r>
          <a:endParaRPr lang="en-US" sz="2700" b="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2451262" y="346567"/>
        <a:ext cx="424429" cy="4245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995718-00F5-4950-88DC-B188176D1FC3}">
      <dsp:nvSpPr>
        <dsp:cNvPr id="0" name=""/>
        <dsp:cNvSpPr/>
      </dsp:nvSpPr>
      <dsp:spPr>
        <a:xfrm>
          <a:off x="6293717" y="240395"/>
          <a:ext cx="637115" cy="6369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1DFF8B-5040-41AF-A055-E1C16F659992}">
      <dsp:nvSpPr>
        <dsp:cNvPr id="0" name=""/>
        <dsp:cNvSpPr/>
      </dsp:nvSpPr>
      <dsp:spPr>
        <a:xfrm>
          <a:off x="6315362" y="261630"/>
          <a:ext cx="594295" cy="59445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7</a:t>
          </a:r>
          <a:endParaRPr lang="en-US" sz="270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6400060" y="346567"/>
        <a:ext cx="424429" cy="424576"/>
      </dsp:txXfrm>
    </dsp:sp>
    <dsp:sp modelId="{6BDFF411-BCFC-4212-9B33-C9FFB5B28D3D}">
      <dsp:nvSpPr>
        <dsp:cNvPr id="0" name=""/>
        <dsp:cNvSpPr/>
      </dsp:nvSpPr>
      <dsp:spPr>
        <a:xfrm rot="2700000">
          <a:off x="5635744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DC117B-62D2-4BC3-96A0-3105BA8D03D5}">
      <dsp:nvSpPr>
        <dsp:cNvPr id="0" name=""/>
        <dsp:cNvSpPr/>
      </dsp:nvSpPr>
      <dsp:spPr>
        <a:xfrm>
          <a:off x="5657072" y="261630"/>
          <a:ext cx="594295" cy="594451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chemeClr val="bg1"/>
              </a:solidFill>
            </a:rPr>
            <a:t>6</a:t>
          </a:r>
          <a:endParaRPr lang="en-US" sz="2700" b="1" kern="1200" dirty="0">
            <a:solidFill>
              <a:schemeClr val="bg1"/>
            </a:solidFill>
          </a:endParaRPr>
        </a:p>
      </dsp:txBody>
      <dsp:txXfrm>
        <a:off x="5741770" y="346567"/>
        <a:ext cx="424429" cy="424576"/>
      </dsp:txXfrm>
    </dsp:sp>
    <dsp:sp modelId="{BAEC15FC-0D46-4C84-9421-8BE1A5A5CCE9}">
      <dsp:nvSpPr>
        <dsp:cNvPr id="0" name=""/>
        <dsp:cNvSpPr/>
      </dsp:nvSpPr>
      <dsp:spPr>
        <a:xfrm rot="2700000">
          <a:off x="4977925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1D99A9-9BCE-4081-B451-6D9DBDFAF95D}">
      <dsp:nvSpPr>
        <dsp:cNvPr id="0" name=""/>
        <dsp:cNvSpPr/>
      </dsp:nvSpPr>
      <dsp:spPr>
        <a:xfrm>
          <a:off x="4998782" y="261630"/>
          <a:ext cx="594295" cy="594451"/>
        </a:xfrm>
        <a:prstGeom prst="ellipse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5</a:t>
          </a:r>
          <a:endParaRPr lang="en-US" sz="2700" b="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5083950" y="346567"/>
        <a:ext cx="424429" cy="424576"/>
      </dsp:txXfrm>
    </dsp:sp>
    <dsp:sp modelId="{CC06BF33-8C1E-477C-812B-8C079595AD4A}">
      <dsp:nvSpPr>
        <dsp:cNvPr id="0" name=""/>
        <dsp:cNvSpPr/>
      </dsp:nvSpPr>
      <dsp:spPr>
        <a:xfrm rot="2700000">
          <a:off x="4319635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6A4F20-C973-4D96-BD1B-24BA73C216C7}">
      <dsp:nvSpPr>
        <dsp:cNvPr id="0" name=""/>
        <dsp:cNvSpPr/>
      </dsp:nvSpPr>
      <dsp:spPr>
        <a:xfrm>
          <a:off x="4340963" y="261630"/>
          <a:ext cx="594295" cy="594451"/>
        </a:xfrm>
        <a:prstGeom prst="ellipse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4</a:t>
          </a:r>
          <a:endParaRPr lang="en-US" sz="2700" b="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4425661" y="346567"/>
        <a:ext cx="424429" cy="424576"/>
      </dsp:txXfrm>
    </dsp:sp>
    <dsp:sp modelId="{6D581B6D-C276-4AAB-B92D-6DFE1F528A3C}">
      <dsp:nvSpPr>
        <dsp:cNvPr id="0" name=""/>
        <dsp:cNvSpPr/>
      </dsp:nvSpPr>
      <dsp:spPr>
        <a:xfrm rot="2700000">
          <a:off x="3661345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41E93-9921-45DB-8590-17FD7BA3B138}">
      <dsp:nvSpPr>
        <dsp:cNvPr id="0" name=""/>
        <dsp:cNvSpPr/>
      </dsp:nvSpPr>
      <dsp:spPr>
        <a:xfrm>
          <a:off x="3682673" y="261630"/>
          <a:ext cx="594295" cy="594451"/>
        </a:xfrm>
        <a:prstGeom prst="ellipse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3</a:t>
          </a:r>
          <a:endParaRPr lang="en-US" sz="2700" b="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3767371" y="346567"/>
        <a:ext cx="424429" cy="424576"/>
      </dsp:txXfrm>
    </dsp:sp>
    <dsp:sp modelId="{C506181B-A82D-44D6-BD91-7AFE80CA5898}">
      <dsp:nvSpPr>
        <dsp:cNvPr id="0" name=""/>
        <dsp:cNvSpPr/>
      </dsp:nvSpPr>
      <dsp:spPr>
        <a:xfrm rot="2700000">
          <a:off x="3003526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9152FD-1AF7-4D05-9544-4475BFB44216}">
      <dsp:nvSpPr>
        <dsp:cNvPr id="0" name=""/>
        <dsp:cNvSpPr/>
      </dsp:nvSpPr>
      <dsp:spPr>
        <a:xfrm>
          <a:off x="3024383" y="261630"/>
          <a:ext cx="594295" cy="594451"/>
        </a:xfrm>
        <a:prstGeom prst="ellipse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2</a:t>
          </a:r>
          <a:endParaRPr lang="en-US" sz="2700" b="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3109551" y="346567"/>
        <a:ext cx="424429" cy="424576"/>
      </dsp:txXfrm>
    </dsp:sp>
    <dsp:sp modelId="{F31ADBD6-F873-4883-9EF0-07ED6E226EC3}">
      <dsp:nvSpPr>
        <dsp:cNvPr id="0" name=""/>
        <dsp:cNvSpPr/>
      </dsp:nvSpPr>
      <dsp:spPr>
        <a:xfrm rot="2700000">
          <a:off x="2345236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BC1556-EE06-4AFD-AFD5-AE65CAE79677}">
      <dsp:nvSpPr>
        <dsp:cNvPr id="0" name=""/>
        <dsp:cNvSpPr/>
      </dsp:nvSpPr>
      <dsp:spPr>
        <a:xfrm>
          <a:off x="2366564" y="261630"/>
          <a:ext cx="594295" cy="594451"/>
        </a:xfrm>
        <a:prstGeom prst="ellipse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1</a:t>
          </a:r>
          <a:endParaRPr lang="en-US" sz="2700" b="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2451262" y="346567"/>
        <a:ext cx="424429" cy="4245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995718-00F5-4950-88DC-B188176D1FC3}">
      <dsp:nvSpPr>
        <dsp:cNvPr id="0" name=""/>
        <dsp:cNvSpPr/>
      </dsp:nvSpPr>
      <dsp:spPr>
        <a:xfrm>
          <a:off x="6293717" y="240395"/>
          <a:ext cx="637115" cy="6369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1DFF8B-5040-41AF-A055-E1C16F659992}">
      <dsp:nvSpPr>
        <dsp:cNvPr id="0" name=""/>
        <dsp:cNvSpPr/>
      </dsp:nvSpPr>
      <dsp:spPr>
        <a:xfrm>
          <a:off x="6315362" y="261630"/>
          <a:ext cx="594295" cy="594451"/>
        </a:xfrm>
        <a:prstGeom prst="ellipse">
          <a:avLst/>
        </a:prstGeom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solidFill>
                <a:schemeClr val="bg1"/>
              </a:solidFill>
            </a:rPr>
            <a:t>7</a:t>
          </a:r>
          <a:endParaRPr lang="en-US" sz="2700" b="1" kern="1200" dirty="0">
            <a:solidFill>
              <a:schemeClr val="bg1"/>
            </a:solidFill>
          </a:endParaRPr>
        </a:p>
      </dsp:txBody>
      <dsp:txXfrm>
        <a:off x="6400060" y="346567"/>
        <a:ext cx="424429" cy="424576"/>
      </dsp:txXfrm>
    </dsp:sp>
    <dsp:sp modelId="{6BDFF411-BCFC-4212-9B33-C9FFB5B28D3D}">
      <dsp:nvSpPr>
        <dsp:cNvPr id="0" name=""/>
        <dsp:cNvSpPr/>
      </dsp:nvSpPr>
      <dsp:spPr>
        <a:xfrm rot="2700000">
          <a:off x="5635744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DC117B-62D2-4BC3-96A0-3105BA8D03D5}">
      <dsp:nvSpPr>
        <dsp:cNvPr id="0" name=""/>
        <dsp:cNvSpPr/>
      </dsp:nvSpPr>
      <dsp:spPr>
        <a:xfrm>
          <a:off x="5657072" y="261630"/>
          <a:ext cx="594295" cy="594451"/>
        </a:xfrm>
        <a:prstGeom prst="ellipse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6</a:t>
          </a:r>
          <a:endParaRPr lang="en-US" sz="2700" b="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5741770" y="346567"/>
        <a:ext cx="424429" cy="424576"/>
      </dsp:txXfrm>
    </dsp:sp>
    <dsp:sp modelId="{BAEC15FC-0D46-4C84-9421-8BE1A5A5CCE9}">
      <dsp:nvSpPr>
        <dsp:cNvPr id="0" name=""/>
        <dsp:cNvSpPr/>
      </dsp:nvSpPr>
      <dsp:spPr>
        <a:xfrm rot="2700000">
          <a:off x="4977925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1D99A9-9BCE-4081-B451-6D9DBDFAF95D}">
      <dsp:nvSpPr>
        <dsp:cNvPr id="0" name=""/>
        <dsp:cNvSpPr/>
      </dsp:nvSpPr>
      <dsp:spPr>
        <a:xfrm>
          <a:off x="4998782" y="261630"/>
          <a:ext cx="594295" cy="594451"/>
        </a:xfrm>
        <a:prstGeom prst="ellipse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5</a:t>
          </a:r>
          <a:endParaRPr lang="en-US" sz="2700" b="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5083950" y="346567"/>
        <a:ext cx="424429" cy="424576"/>
      </dsp:txXfrm>
    </dsp:sp>
    <dsp:sp modelId="{CC06BF33-8C1E-477C-812B-8C079595AD4A}">
      <dsp:nvSpPr>
        <dsp:cNvPr id="0" name=""/>
        <dsp:cNvSpPr/>
      </dsp:nvSpPr>
      <dsp:spPr>
        <a:xfrm rot="2700000">
          <a:off x="4319635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6A4F20-C973-4D96-BD1B-24BA73C216C7}">
      <dsp:nvSpPr>
        <dsp:cNvPr id="0" name=""/>
        <dsp:cNvSpPr/>
      </dsp:nvSpPr>
      <dsp:spPr>
        <a:xfrm>
          <a:off x="4340963" y="261630"/>
          <a:ext cx="594295" cy="594451"/>
        </a:xfrm>
        <a:prstGeom prst="ellipse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4</a:t>
          </a:r>
          <a:endParaRPr lang="en-US" sz="2700" b="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4425661" y="346567"/>
        <a:ext cx="424429" cy="424576"/>
      </dsp:txXfrm>
    </dsp:sp>
    <dsp:sp modelId="{6D581B6D-C276-4AAB-B92D-6DFE1F528A3C}">
      <dsp:nvSpPr>
        <dsp:cNvPr id="0" name=""/>
        <dsp:cNvSpPr/>
      </dsp:nvSpPr>
      <dsp:spPr>
        <a:xfrm rot="2700000">
          <a:off x="3661345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41E93-9921-45DB-8590-17FD7BA3B138}">
      <dsp:nvSpPr>
        <dsp:cNvPr id="0" name=""/>
        <dsp:cNvSpPr/>
      </dsp:nvSpPr>
      <dsp:spPr>
        <a:xfrm>
          <a:off x="3682673" y="261630"/>
          <a:ext cx="594295" cy="594451"/>
        </a:xfrm>
        <a:prstGeom prst="ellipse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3</a:t>
          </a:r>
          <a:endParaRPr lang="en-US" sz="2700" b="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3767371" y="346567"/>
        <a:ext cx="424429" cy="424576"/>
      </dsp:txXfrm>
    </dsp:sp>
    <dsp:sp modelId="{C506181B-A82D-44D6-BD91-7AFE80CA5898}">
      <dsp:nvSpPr>
        <dsp:cNvPr id="0" name=""/>
        <dsp:cNvSpPr/>
      </dsp:nvSpPr>
      <dsp:spPr>
        <a:xfrm rot="2700000">
          <a:off x="3003526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9152FD-1AF7-4D05-9544-4475BFB44216}">
      <dsp:nvSpPr>
        <dsp:cNvPr id="0" name=""/>
        <dsp:cNvSpPr/>
      </dsp:nvSpPr>
      <dsp:spPr>
        <a:xfrm>
          <a:off x="3024383" y="261630"/>
          <a:ext cx="594295" cy="594451"/>
        </a:xfrm>
        <a:prstGeom prst="ellipse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2</a:t>
          </a:r>
          <a:endParaRPr lang="en-US" sz="2700" b="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3109551" y="346567"/>
        <a:ext cx="424429" cy="424576"/>
      </dsp:txXfrm>
    </dsp:sp>
    <dsp:sp modelId="{F31ADBD6-F873-4883-9EF0-07ED6E226EC3}">
      <dsp:nvSpPr>
        <dsp:cNvPr id="0" name=""/>
        <dsp:cNvSpPr/>
      </dsp:nvSpPr>
      <dsp:spPr>
        <a:xfrm rot="2700000">
          <a:off x="2345236" y="240324"/>
          <a:ext cx="636951" cy="636951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BC1556-EE06-4AFD-AFD5-AE65CAE79677}">
      <dsp:nvSpPr>
        <dsp:cNvPr id="0" name=""/>
        <dsp:cNvSpPr/>
      </dsp:nvSpPr>
      <dsp:spPr>
        <a:xfrm>
          <a:off x="2366564" y="261630"/>
          <a:ext cx="594295" cy="594451"/>
        </a:xfrm>
        <a:prstGeom prst="ellipse">
          <a:avLst/>
        </a:prstGeom>
        <a:solidFill>
          <a:schemeClr val="tx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0" kern="1200" dirty="0" smtClean="0">
              <a:solidFill>
                <a:schemeClr val="bg1">
                  <a:lumMod val="50000"/>
                  <a:lumOff val="50000"/>
                </a:schemeClr>
              </a:solidFill>
            </a:rPr>
            <a:t>1</a:t>
          </a:r>
          <a:endParaRPr lang="en-US" sz="2700" b="0" kern="1200" dirty="0">
            <a:solidFill>
              <a:schemeClr val="bg1">
                <a:lumMod val="50000"/>
                <a:lumOff val="50000"/>
              </a:schemeClr>
            </a:solidFill>
          </a:endParaRPr>
        </a:p>
      </dsp:txBody>
      <dsp:txXfrm>
        <a:off x="2451262" y="346567"/>
        <a:ext cx="424429" cy="4245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75077-A074-4E8C-B45E-964494945228}" type="datetimeFigureOut">
              <a:rPr lang="en-US"/>
              <a:t>6/22/2018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4C80B-8910-445E-8D30-7A590951118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1254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48A4-4B96-49F4-8C25-4C9D06114B2C}" type="datetimeFigureOut">
              <a:rPr lang="en-US"/>
              <a:t>6/22/2018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1F1E7-4EFD-4BFF-B438-FCD52FD36B1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3561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059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Get</a:t>
            </a:r>
            <a:r>
              <a:rPr lang="en-US" baseline="0" dirty="0" smtClean="0"/>
              <a:t> pic from image library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113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Drone Fun in Aruba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1F1E7-4EFD-4BFF-B438-FCD52FD36B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0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4572000"/>
            <a:ext cx="91440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6210300"/>
            <a:ext cx="9144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740333"/>
            <a:ext cx="8229600" cy="1263534"/>
          </a:xfrm>
        </p:spPr>
        <p:txBody>
          <a:bodyPr anchor="ctr">
            <a:normAutofit/>
          </a:bodyPr>
          <a:lstStyle>
            <a:lvl1pPr algn="l">
              <a:defRPr sz="435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286500"/>
            <a:ext cx="8229600" cy="45720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35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9" name="Picture 8" descr="Closeup of test tubes" title="Science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" y="1"/>
            <a:ext cx="9141714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6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t>6/22/2018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55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6982691" y="0"/>
            <a:ext cx="21613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982691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15175" y="685801"/>
            <a:ext cx="1743075" cy="54863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85801"/>
            <a:ext cx="6079331" cy="54863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t>6/22/2018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64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t>6/22/2018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30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53100"/>
            <a:ext cx="9144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3095"/>
            <a:ext cx="8229600" cy="2286000"/>
          </a:xfrm>
        </p:spPr>
        <p:txBody>
          <a:bodyPr anchor="b">
            <a:normAutofit/>
          </a:bodyPr>
          <a:lstStyle>
            <a:lvl1pPr>
              <a:defRPr sz="435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438" y="5864054"/>
            <a:ext cx="8229600" cy="45004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50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724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1714501"/>
            <a:ext cx="3564082" cy="4457700"/>
          </a:xfrm>
        </p:spPr>
        <p:txBody>
          <a:bodyPr>
            <a:normAutofit/>
          </a:bodyPr>
          <a:lstStyle>
            <a:lvl1pPr>
              <a:spcBef>
                <a:spcPts val="1500"/>
              </a:spcBef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9819" y="1714501"/>
            <a:ext cx="3564082" cy="4457700"/>
          </a:xfrm>
        </p:spPr>
        <p:txBody>
          <a:bodyPr>
            <a:normAutofit/>
          </a:bodyPr>
          <a:lstStyle>
            <a:lvl1pPr>
              <a:spcBef>
                <a:spcPts val="1500"/>
              </a:spcBef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t>6/22/2018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23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29541"/>
            <a:ext cx="3566160" cy="811583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0100" y="2484692"/>
            <a:ext cx="3566160" cy="3687508"/>
          </a:xfrm>
        </p:spPr>
        <p:txBody>
          <a:bodyPr/>
          <a:lstStyle>
            <a:lvl1pPr>
              <a:spcBef>
                <a:spcPts val="1500"/>
              </a:spcBef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7740" y="1529541"/>
            <a:ext cx="3566160" cy="811583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7740" y="2484692"/>
            <a:ext cx="3566160" cy="3687508"/>
          </a:xfrm>
        </p:spPr>
        <p:txBody>
          <a:bodyPr/>
          <a:lstStyle>
            <a:lvl1pPr>
              <a:spcBef>
                <a:spcPts val="1500"/>
              </a:spcBef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t>6/22/2018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062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t>6/22/2018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594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902D-A5F5-4D7D-AAA7-32469BA0BC4D}" type="datetimeFigureOut">
              <a:rPr lang="en-US"/>
              <a:t>6/22/2018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C9F40-B079-4B71-A627-7266DFEA7F0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633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ltGray">
          <a:xfrm>
            <a:off x="0" y="0"/>
            <a:ext cx="3200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2004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389" y="465512"/>
            <a:ext cx="2629622" cy="1600200"/>
          </a:xfrm>
        </p:spPr>
        <p:txBody>
          <a:bodyPr anchor="t">
            <a:normAutofit/>
          </a:bodyPr>
          <a:lstStyle>
            <a:lvl1pPr>
              <a:defRPr sz="21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0" y="465513"/>
            <a:ext cx="5286375" cy="5935287"/>
          </a:xfrm>
        </p:spPr>
        <p:txBody>
          <a:bodyPr>
            <a:normAutofit/>
          </a:bodyPr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5389" y="3746500"/>
            <a:ext cx="2629622" cy="2425700"/>
          </a:xfrm>
        </p:spPr>
        <p:txBody>
          <a:bodyPr anchor="b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20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2016" userDrawn="1">
          <p15:clr>
            <a:srgbClr val="FBAE40"/>
          </p15:clr>
        </p15:guide>
        <p15:guide id="2" orient="horz" pos="288" userDrawn="1">
          <p15:clr>
            <a:srgbClr val="FBAE40"/>
          </p15:clr>
        </p15:guide>
        <p15:guide id="3" orient="horz" pos="4032" userDrawn="1">
          <p15:clr>
            <a:srgbClr val="FBAE40"/>
          </p15:clr>
        </p15:guide>
        <p15:guide id="4" pos="221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3200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200400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36" y="466344"/>
            <a:ext cx="2626614" cy="1600200"/>
          </a:xfrm>
        </p:spPr>
        <p:txBody>
          <a:bodyPr anchor="t">
            <a:normAutofit/>
          </a:bodyPr>
          <a:lstStyle>
            <a:lvl1pPr>
              <a:defRPr sz="21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2404" y="0"/>
            <a:ext cx="5911596" cy="6858000"/>
          </a:xfrm>
        </p:spPr>
        <p:txBody>
          <a:bodyPr tIns="73152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8036" y="3749040"/>
            <a:ext cx="2626614" cy="2423160"/>
          </a:xfrm>
        </p:spPr>
        <p:txBody>
          <a:bodyPr anchor="b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49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9144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371600"/>
            <a:ext cx="9144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00100" y="127000"/>
            <a:ext cx="7543800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714500"/>
            <a:ext cx="75438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15175" y="6394450"/>
            <a:ext cx="174307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0402902D-A5F5-4D7D-AAA7-32469BA0BC4D}" type="datetimeFigureOut">
              <a:rPr lang="en-US"/>
              <a:pPr/>
              <a:t>6/22/2018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7219" y="6394450"/>
            <a:ext cx="610076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294" y="6394450"/>
            <a:ext cx="39290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5F4C9F40-B079-4B71-A627-7266DFEA7F0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59584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685800" rtl="0" eaLnBrk="1" latinLnBrk="0" hangingPunct="1">
        <a:spcBef>
          <a:spcPts val="1650"/>
        </a:spcBef>
        <a:buClr>
          <a:schemeClr val="tx1">
            <a:lumMod val="65000"/>
          </a:schemeClr>
        </a:buClr>
        <a:buFont typeface="Aria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205740" algn="l" defTabSz="685800" rtl="0" eaLnBrk="1" latinLnBrk="0" hangingPunct="1">
        <a:spcBef>
          <a:spcPts val="1200"/>
        </a:spcBef>
        <a:buClr>
          <a:schemeClr val="tx1">
            <a:lumMod val="65000"/>
          </a:schemeClr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51510" indent="-171450" algn="l" defTabSz="685800" rtl="0" eaLnBrk="1" latinLnBrk="0" hangingPunct="1">
        <a:spcBef>
          <a:spcPts val="900"/>
        </a:spcBef>
        <a:buClr>
          <a:schemeClr val="tx1">
            <a:lumMod val="65000"/>
          </a:schemeClr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indent="-171450" algn="l" defTabSz="685800" rtl="0" eaLnBrk="1" latinLnBrk="0" hangingPunct="1">
        <a:spcBef>
          <a:spcPts val="750"/>
        </a:spcBef>
        <a:buClr>
          <a:schemeClr val="tx1">
            <a:lumMod val="65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62990" indent="-171450" algn="l" defTabSz="685800" rtl="0" eaLnBrk="1" latinLnBrk="0" hangingPunct="1">
        <a:spcBef>
          <a:spcPts val="600"/>
        </a:spcBef>
        <a:buClr>
          <a:schemeClr val="tx1">
            <a:lumMod val="65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71450" algn="l" defTabSz="685800" rtl="0" eaLnBrk="1" latinLnBrk="0" hangingPunct="1">
        <a:spcBef>
          <a:spcPts val="450"/>
        </a:spcBef>
        <a:buClr>
          <a:schemeClr val="tx1">
            <a:lumMod val="65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05890" indent="-171450" algn="l" defTabSz="685800" rtl="0" eaLnBrk="1" latinLnBrk="0" hangingPunct="1">
        <a:spcBef>
          <a:spcPts val="450"/>
        </a:spcBef>
        <a:buClr>
          <a:schemeClr val="tx1">
            <a:lumMod val="65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77340" indent="-171450" algn="l" defTabSz="685800" rtl="0" eaLnBrk="1" latinLnBrk="0" hangingPunct="1">
        <a:spcBef>
          <a:spcPts val="450"/>
        </a:spcBef>
        <a:buClr>
          <a:schemeClr val="tx1">
            <a:lumMod val="65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48790" indent="-171450" algn="l" defTabSz="685800" rtl="0" eaLnBrk="1" latinLnBrk="0" hangingPunct="1">
        <a:spcBef>
          <a:spcPts val="450"/>
        </a:spcBef>
        <a:buClr>
          <a:schemeClr val="tx1">
            <a:lumMod val="65000"/>
          </a:schemeClr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5429" y="551543"/>
            <a:ext cx="5500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  <a:latin typeface="Lucida Handwriting" panose="03010101010101010101" pitchFamily="66" charset="0"/>
              </a:rPr>
              <a:t>NEXT LEVEL POWERPOINT</a:t>
            </a:r>
            <a:endParaRPr lang="en-US" sz="5400" b="1" dirty="0">
              <a:solidFill>
                <a:srgbClr val="002060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5542" y="232229"/>
            <a:ext cx="7068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Script MT Bold" panose="03040602040607080904" pitchFamily="66" charset="0"/>
              </a:rPr>
              <a:t>Your slide deck is a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5085" y="878560"/>
            <a:ext cx="49493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PRESENTATION TOOL</a:t>
            </a:r>
            <a:endParaRPr lang="en-US" sz="4400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6547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78971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Road Map</a:t>
            </a:r>
            <a:endParaRPr lang="en-US" sz="66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02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9257" y="1226910"/>
            <a:ext cx="48477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20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3829" y="3743853"/>
            <a:ext cx="57186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Specific Tips</a:t>
            </a:r>
            <a:endParaRPr lang="en-US" sz="9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62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0" y="2895600"/>
            <a:ext cx="9144000" cy="9779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/>
              <a:t>Content First, Slide Second</a:t>
            </a:r>
          </a:p>
          <a:p>
            <a:pPr marL="512064" indent="-457200">
              <a:buFont typeface="Arial" panose="020B0604020202020204" pitchFamily="34" charset="0"/>
              <a:buChar char="•"/>
            </a:pPr>
            <a:endParaRPr lang="en-US" sz="4400" dirty="0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0" y="446468"/>
          <a:ext cx="9144000" cy="111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254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60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598D7E11-54CF-4578-B1AA-33F4B9C18C4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3048000"/>
            <a:ext cx="9144000" cy="9779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solidFill>
                  <a:schemeClr val="tx1"/>
                </a:solidFill>
              </a:rPr>
              <a:t>Select a Good </a:t>
            </a:r>
            <a:r>
              <a:rPr lang="en-US" sz="4400" dirty="0" smtClean="0">
                <a:solidFill>
                  <a:schemeClr val="tx1"/>
                </a:solidFill>
              </a:rPr>
              <a:t>Template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tx1"/>
                </a:solidFill>
              </a:rPr>
              <a:t>(contrast matters)</a:t>
            </a:r>
            <a:endParaRPr lang="en-US" sz="3600" dirty="0">
              <a:solidFill>
                <a:schemeClr val="tx1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0" y="446468"/>
          <a:ext cx="9144000" cy="111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176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3031" y="-90152"/>
            <a:ext cx="9247031" cy="694815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10236" y="3091536"/>
            <a:ext cx="6220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YOUR TEXT HERE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49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3155323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CONTRAST CONTROLS OUR FOCUS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236371" y="3032211"/>
            <a:ext cx="5425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DARK BACKGROUND</a:t>
            </a:r>
          </a:p>
          <a:p>
            <a:r>
              <a:rPr lang="en-US" sz="3600" dirty="0" smtClean="0"/>
              <a:t>LIGHT TEXT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8753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0" y="446468"/>
          <a:ext cx="9144000" cy="111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3026535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ONE MESSAGE AT A TIME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0086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572" y="316125"/>
            <a:ext cx="8382000" cy="1069848"/>
          </a:xfrm>
        </p:spPr>
        <p:txBody>
          <a:bodyPr/>
          <a:lstStyle/>
          <a:p>
            <a:pPr algn="ctr"/>
            <a:r>
              <a:rPr lang="en-US" dirty="0" smtClean="0"/>
              <a:t>ARUBA VACATION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3572" y="1535082"/>
            <a:ext cx="3566160" cy="81158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PROS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1" y="2484692"/>
            <a:ext cx="4366260" cy="3687508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en-US" sz="3200" dirty="0" smtClean="0"/>
              <a:t>Aruba offers year-round tropical weather, gorgeous white sand beaches, parasailing, snorkeling, deep-sea fishing and diving, and luxurious all-inclusive resorts.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>
          <a:xfrm>
            <a:off x="5177790" y="1529541"/>
            <a:ext cx="3566160" cy="81158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CONS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777740" y="2484692"/>
            <a:ext cx="4366260" cy="3687508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en-US" sz="3200" dirty="0" smtClean="0"/>
              <a:t>Aruba is one of the priciest Caribbean vacation spots, drier and with less tropical vegetation, small, and still recovering from the </a:t>
            </a:r>
            <a:r>
              <a:rPr lang="en-US" sz="3200" dirty="0" err="1" smtClean="0"/>
              <a:t>Natallee</a:t>
            </a:r>
            <a:r>
              <a:rPr lang="en-US" sz="3200" dirty="0" smtClean="0"/>
              <a:t> Holloway incident.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0679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17143" y="0"/>
            <a:ext cx="3367314" cy="1393371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54172" y="465852"/>
            <a:ext cx="245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I’m so bored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8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ARUBA VACATION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690" y="1529541"/>
            <a:ext cx="3566160" cy="811583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PROS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-1" y="2484692"/>
            <a:ext cx="4615543" cy="3687508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800" dirty="0" smtClean="0"/>
              <a:t>TROPICAL WEATHER</a:t>
            </a:r>
          </a:p>
          <a:p>
            <a:pPr>
              <a:buClr>
                <a:schemeClr val="tx1"/>
              </a:buClr>
            </a:pPr>
            <a:r>
              <a:rPr lang="en-US" sz="2800" dirty="0" smtClean="0"/>
              <a:t>WHITE SAND BEACHES</a:t>
            </a:r>
          </a:p>
          <a:p>
            <a:pPr>
              <a:buClr>
                <a:schemeClr val="tx1"/>
              </a:buClr>
            </a:pPr>
            <a:r>
              <a:rPr lang="en-US" sz="2800" dirty="0" smtClean="0"/>
              <a:t>PARASAILING</a:t>
            </a:r>
          </a:p>
          <a:p>
            <a:pPr>
              <a:buClr>
                <a:schemeClr val="tx1"/>
              </a:buClr>
            </a:pPr>
            <a:r>
              <a:rPr lang="en-US" sz="2800" dirty="0" smtClean="0"/>
              <a:t>SNORKELING</a:t>
            </a:r>
          </a:p>
          <a:p>
            <a:pPr>
              <a:buClr>
                <a:schemeClr val="tx1"/>
              </a:buClr>
            </a:pPr>
            <a:r>
              <a:rPr lang="en-US" sz="2800" dirty="0" smtClean="0"/>
              <a:t>DEEP SEA DIVING/FISHING</a:t>
            </a:r>
          </a:p>
          <a:p>
            <a:pPr>
              <a:buClr>
                <a:schemeClr val="tx1"/>
              </a:buClr>
            </a:pPr>
            <a:r>
              <a:rPr lang="en-US" sz="2800" dirty="0" smtClean="0"/>
              <a:t>ALL-INCLUSIVE RESORTS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CONS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3200" dirty="0" smtClean="0"/>
              <a:t>PRICEY</a:t>
            </a:r>
          </a:p>
          <a:p>
            <a:pPr>
              <a:buClr>
                <a:schemeClr val="tx1"/>
              </a:buClr>
            </a:pPr>
            <a:r>
              <a:rPr lang="en-US" sz="3200" dirty="0" smtClean="0"/>
              <a:t>DRY</a:t>
            </a:r>
          </a:p>
          <a:p>
            <a:pPr>
              <a:buClr>
                <a:schemeClr val="tx1"/>
              </a:buClr>
            </a:pPr>
            <a:r>
              <a:rPr lang="en-US" sz="3200" dirty="0" smtClean="0"/>
              <a:t>SMALL</a:t>
            </a:r>
          </a:p>
          <a:p>
            <a:pPr>
              <a:buClr>
                <a:schemeClr val="tx1"/>
              </a:buClr>
            </a:pPr>
            <a:r>
              <a:rPr lang="en-US" sz="3200" dirty="0" smtClean="0"/>
              <a:t>NATALLEE HOLLOWAY</a:t>
            </a:r>
          </a:p>
          <a:p>
            <a:pPr>
              <a:buClr>
                <a:schemeClr val="tx1"/>
              </a:buClr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6498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ARUBA VACATION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29541"/>
            <a:ext cx="9144000" cy="811583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 smtClean="0"/>
              <a:t>PROS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75771" y="2470178"/>
            <a:ext cx="8868229" cy="3687508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800" dirty="0" smtClean="0"/>
              <a:t>TROPICAL WEATHER</a:t>
            </a:r>
          </a:p>
          <a:p>
            <a:pPr>
              <a:buClr>
                <a:schemeClr val="tx1"/>
              </a:buClr>
            </a:pPr>
            <a:r>
              <a:rPr lang="en-US" sz="2800" dirty="0" smtClean="0"/>
              <a:t>WHITE SAND BEACHES</a:t>
            </a:r>
          </a:p>
          <a:p>
            <a:pPr>
              <a:buClr>
                <a:schemeClr val="tx1"/>
              </a:buClr>
            </a:pPr>
            <a:r>
              <a:rPr lang="en-US" sz="2800" dirty="0" smtClean="0"/>
              <a:t>PARASAILING</a:t>
            </a:r>
          </a:p>
          <a:p>
            <a:pPr>
              <a:buClr>
                <a:schemeClr val="tx1"/>
              </a:buClr>
            </a:pPr>
            <a:r>
              <a:rPr lang="en-US" sz="2800" dirty="0" smtClean="0"/>
              <a:t>SNORKELING</a:t>
            </a:r>
          </a:p>
          <a:p>
            <a:pPr>
              <a:buClr>
                <a:schemeClr val="tx1"/>
              </a:buClr>
            </a:pPr>
            <a:r>
              <a:rPr lang="en-US" sz="2800" dirty="0" smtClean="0"/>
              <a:t>DEEP SEA DIVING/FISHING</a:t>
            </a:r>
          </a:p>
          <a:p>
            <a:pPr>
              <a:buClr>
                <a:schemeClr val="tx1"/>
              </a:buClr>
            </a:pPr>
            <a:r>
              <a:rPr lang="en-US" sz="2800" dirty="0" smtClean="0"/>
              <a:t>ALL-INCLUSIVE RESORTS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690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-3200706" y="0"/>
            <a:ext cx="6742192" cy="6858000"/>
          </a:xfrm>
          <a:prstGeom prst="ellipse">
            <a:avLst/>
          </a:prstGeom>
          <a:solidFill>
            <a:srgbClr val="002060">
              <a:alpha val="7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2274838"/>
            <a:ext cx="4250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Tropical Weather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White Sand Beaches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Parasailing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Snorkeling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Sea Diving/Fishing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All-Inclusive Resorts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889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0" y="446468"/>
          <a:ext cx="9144000" cy="111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309093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IMAGES IMPACT MEMORY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837126" y="3121707"/>
            <a:ext cx="73779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Crisp, clear, and clean (no clipart!)</a:t>
            </a:r>
          </a:p>
          <a:p>
            <a:r>
              <a:rPr lang="en-US" sz="3600" dirty="0" smtClean="0"/>
              <a:t>Google Images</a:t>
            </a:r>
          </a:p>
          <a:p>
            <a:r>
              <a:rPr lang="en-US" sz="3600" dirty="0"/>
              <a:t>Image Library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545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be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00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be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48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6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0" y="446468"/>
          <a:ext cx="9144000" cy="111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3277118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TEXT SIZE MATTERS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850006" y="2846231"/>
            <a:ext cx="82939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Big Objects</a:t>
            </a:r>
          </a:p>
          <a:p>
            <a:r>
              <a:rPr lang="en-US" sz="3200" dirty="0" smtClean="0"/>
              <a:t>Moving Objects</a:t>
            </a:r>
          </a:p>
          <a:p>
            <a:r>
              <a:rPr lang="en-US" sz="3200" dirty="0" smtClean="0"/>
              <a:t>Contrast Rich Objects</a:t>
            </a:r>
          </a:p>
          <a:p>
            <a:r>
              <a:rPr lang="en-US" sz="3200" dirty="0"/>
              <a:t>Signaling Colors (red, green, yellow, orange</a:t>
            </a:r>
            <a:r>
              <a:rPr lang="en-US" sz="3200" dirty="0" smtClean="0"/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4664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 -0.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190" y="262653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ARUBA VACATION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6976" y="1714501"/>
            <a:ext cx="4147206" cy="4457700"/>
          </a:xfrm>
        </p:spPr>
        <p:txBody>
          <a:bodyPr>
            <a:noAutofit/>
          </a:bodyPr>
          <a:lstStyle/>
          <a:p>
            <a:pPr marL="82296" indent="0">
              <a:buNone/>
            </a:pPr>
            <a:r>
              <a:rPr lang="en-US" sz="28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White Sand Beaches</a:t>
            </a:r>
          </a:p>
          <a:p>
            <a:pPr marL="82296" indent="0">
              <a:buNone/>
            </a:pPr>
            <a:r>
              <a:rPr lang="en-US" sz="28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Tropical Weather</a:t>
            </a:r>
          </a:p>
          <a:p>
            <a:pPr marL="82296" indent="0">
              <a:buNone/>
            </a:pPr>
            <a:r>
              <a:rPr lang="en-US" sz="28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Parasailing</a:t>
            </a:r>
          </a:p>
          <a:p>
            <a:pPr marL="82296" indent="0">
              <a:buNone/>
            </a:pPr>
            <a:r>
              <a:rPr lang="en-US" sz="28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Snorkeling</a:t>
            </a:r>
          </a:p>
          <a:p>
            <a:pPr marL="82296" indent="0">
              <a:buNone/>
            </a:pPr>
            <a:r>
              <a:rPr lang="en-US" sz="28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Deep Sea Fishing/Diving</a:t>
            </a:r>
          </a:p>
          <a:p>
            <a:pPr marL="82296" indent="0">
              <a:buNone/>
            </a:pPr>
            <a:r>
              <a:rPr lang="en-US" sz="28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Accepts US Currency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9818" y="1714501"/>
            <a:ext cx="3999971" cy="44577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All-Inclusive Resorts</a:t>
            </a:r>
          </a:p>
          <a:p>
            <a:pPr marL="82296" indent="0">
              <a:buNone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Good Public Transportation</a:t>
            </a:r>
          </a:p>
          <a:p>
            <a:pPr marL="82296" indent="0">
              <a:buNone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Lots of Restaurants</a:t>
            </a:r>
          </a:p>
          <a:p>
            <a:pPr marL="82296" indent="0">
              <a:buNone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Blue, Tranquil Waters</a:t>
            </a:r>
          </a:p>
          <a:p>
            <a:pPr marL="82296" indent="0">
              <a:buNone/>
            </a:pPr>
            <a:r>
              <a:rPr lang="en-US" sz="28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Horseback Riding</a:t>
            </a:r>
          </a:p>
          <a:p>
            <a:pPr marL="82296" indent="0">
              <a:buNone/>
            </a:pPr>
            <a:r>
              <a:rPr lang="en-US" sz="28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Accessible by Air</a:t>
            </a:r>
            <a:endParaRPr lang="en-US" sz="28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6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F3F3F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0" y="446468"/>
          <a:ext cx="9144000" cy="111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328411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LESS IS MORE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8166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eath by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54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759854" y="1440285"/>
            <a:ext cx="1133341" cy="978795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153178" y="914399"/>
            <a:ext cx="1133341" cy="978795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922136" y="2006957"/>
            <a:ext cx="1133341" cy="978795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18186" y="3756336"/>
            <a:ext cx="1133341" cy="978795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962141" y="4788794"/>
            <a:ext cx="1133341" cy="978795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62141" y="2985750"/>
            <a:ext cx="1133341" cy="978795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939567" y="3964545"/>
            <a:ext cx="1133341" cy="978795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950854" y="3719847"/>
            <a:ext cx="1133341" cy="978795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73663" y="950888"/>
            <a:ext cx="1133341" cy="978795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3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73487" y="1081825"/>
            <a:ext cx="1133341" cy="978795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099255" y="2215162"/>
            <a:ext cx="1133341" cy="978795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62152" y="3498758"/>
            <a:ext cx="1133341" cy="978795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382591" y="5265312"/>
            <a:ext cx="1133341" cy="978795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979572" y="950888"/>
            <a:ext cx="1133341" cy="978795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873026" y="5123644"/>
            <a:ext cx="1133341" cy="978795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377449" y="2060620"/>
            <a:ext cx="1133341" cy="978795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73487" y="1081825"/>
            <a:ext cx="1133341" cy="978795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66671" y="3393579"/>
            <a:ext cx="1133341" cy="978795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953815" y="4943340"/>
            <a:ext cx="1133341" cy="978795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59866" y="2414784"/>
            <a:ext cx="1133341" cy="978795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939567" y="3964545"/>
            <a:ext cx="1133341" cy="978795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087156" y="1081824"/>
            <a:ext cx="1133341" cy="978795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7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9148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ARUBA VACATION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82296" indent="0">
              <a:buNone/>
            </a:pPr>
            <a:r>
              <a:rPr lang="en-US" sz="2400" dirty="0" smtClean="0"/>
              <a:t>White Sand Beaches</a:t>
            </a:r>
          </a:p>
          <a:p>
            <a:pPr marL="82296" indent="0">
              <a:buNone/>
            </a:pPr>
            <a:r>
              <a:rPr lang="en-US" sz="2400" dirty="0" smtClean="0"/>
              <a:t>Tropical Weather</a:t>
            </a:r>
          </a:p>
          <a:p>
            <a:pPr marL="82296" indent="0">
              <a:buNone/>
            </a:pPr>
            <a:r>
              <a:rPr lang="en-US" sz="2400" dirty="0" smtClean="0"/>
              <a:t>Parasailing</a:t>
            </a:r>
          </a:p>
          <a:p>
            <a:pPr marL="82296" indent="0">
              <a:buNone/>
            </a:pPr>
            <a:r>
              <a:rPr lang="en-US" sz="2400" dirty="0" smtClean="0"/>
              <a:t>Snorkeling</a:t>
            </a:r>
          </a:p>
          <a:p>
            <a:pPr marL="82296" indent="0">
              <a:buNone/>
            </a:pPr>
            <a:r>
              <a:rPr lang="en-US" sz="2400" dirty="0" smtClean="0"/>
              <a:t>Deep Sea Fishing/Diving</a:t>
            </a:r>
          </a:p>
          <a:p>
            <a:pPr marL="82296" indent="0">
              <a:buNone/>
            </a:pPr>
            <a:r>
              <a:rPr lang="en-US" sz="2400" dirty="0" smtClean="0"/>
              <a:t>Accepts US Currency</a:t>
            </a:r>
          </a:p>
          <a:p>
            <a:pPr marL="82296" indent="0">
              <a:buNone/>
            </a:pPr>
            <a:r>
              <a:rPr lang="en-US" sz="2400" dirty="0" smtClean="0"/>
              <a:t>Private Tours</a:t>
            </a:r>
          </a:p>
          <a:p>
            <a:pPr marL="82296" indent="0">
              <a:buNone/>
            </a:pPr>
            <a:r>
              <a:rPr lang="en-US" sz="2400" dirty="0" smtClean="0"/>
              <a:t>Lots of Shopping</a:t>
            </a:r>
          </a:p>
          <a:p>
            <a:pPr marL="82296" indent="0">
              <a:buNone/>
            </a:pPr>
            <a:r>
              <a:rPr lang="en-US" sz="2400" dirty="0" smtClean="0"/>
              <a:t>Caribbean Culture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82296" indent="0">
              <a:buNone/>
            </a:pPr>
            <a:r>
              <a:rPr lang="en-US" sz="2400" dirty="0"/>
              <a:t>All-Inclusive Resorts</a:t>
            </a:r>
          </a:p>
          <a:p>
            <a:pPr marL="82296" indent="0">
              <a:buNone/>
            </a:pPr>
            <a:r>
              <a:rPr lang="en-US" sz="2400" dirty="0"/>
              <a:t>Good Public Transportation</a:t>
            </a:r>
          </a:p>
          <a:p>
            <a:pPr marL="82296" indent="0">
              <a:buNone/>
            </a:pPr>
            <a:r>
              <a:rPr lang="en-US" sz="2400" dirty="0"/>
              <a:t>Lots of Restaurants</a:t>
            </a:r>
          </a:p>
          <a:p>
            <a:pPr marL="82296" indent="0">
              <a:buNone/>
            </a:pPr>
            <a:r>
              <a:rPr lang="en-US" sz="2400" dirty="0"/>
              <a:t>Blue, Tranquil Waters</a:t>
            </a:r>
          </a:p>
          <a:p>
            <a:pPr marL="82296" indent="0">
              <a:buNone/>
            </a:pPr>
            <a:r>
              <a:rPr lang="en-US" sz="2400" dirty="0"/>
              <a:t>Horseback Riding</a:t>
            </a:r>
          </a:p>
          <a:p>
            <a:pPr marL="82296" indent="0">
              <a:buNone/>
            </a:pPr>
            <a:r>
              <a:rPr lang="en-US" sz="2400" dirty="0" smtClean="0"/>
              <a:t>Accessible by Air</a:t>
            </a:r>
          </a:p>
          <a:p>
            <a:pPr marL="82296" indent="0">
              <a:buNone/>
            </a:pPr>
            <a:r>
              <a:rPr lang="en-US" sz="2400" dirty="0" smtClean="0"/>
              <a:t>Four-Wheeling</a:t>
            </a:r>
          </a:p>
          <a:p>
            <a:pPr marL="82296" indent="0">
              <a:buNone/>
            </a:pPr>
            <a:r>
              <a:rPr lang="en-US" sz="2400" dirty="0" smtClean="0"/>
              <a:t>Cliff Diving</a:t>
            </a:r>
          </a:p>
          <a:p>
            <a:pPr marL="82296" indent="0">
              <a:buNone/>
            </a:pPr>
            <a:r>
              <a:rPr lang="en-US" sz="2400" dirty="0" smtClean="0"/>
              <a:t>Cave Exploration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45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9148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ARUBA VACATION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4501"/>
            <a:ext cx="3906982" cy="4457700"/>
          </a:xfrm>
        </p:spPr>
        <p:txBody>
          <a:bodyPr anchor="ctr">
            <a:normAutofit/>
          </a:bodyPr>
          <a:lstStyle/>
          <a:p>
            <a:pPr marL="82296" indent="0">
              <a:buNone/>
            </a:pPr>
            <a:r>
              <a:rPr lang="en-US" sz="2800" dirty="0" smtClean="0"/>
              <a:t>White Sand Beaches</a:t>
            </a:r>
          </a:p>
          <a:p>
            <a:pPr marL="82296" indent="0">
              <a:buNone/>
            </a:pPr>
            <a:r>
              <a:rPr lang="en-US" sz="2800" dirty="0" smtClean="0"/>
              <a:t>Tropical Weather</a:t>
            </a:r>
          </a:p>
          <a:p>
            <a:pPr marL="82296" indent="0">
              <a:buNone/>
            </a:pPr>
            <a:r>
              <a:rPr lang="en-US" sz="2800" dirty="0" smtClean="0"/>
              <a:t>Parasailing</a:t>
            </a:r>
          </a:p>
          <a:p>
            <a:pPr marL="82296" indent="0">
              <a:buNone/>
            </a:pPr>
            <a:r>
              <a:rPr lang="en-US" sz="2800" dirty="0" smtClean="0"/>
              <a:t>Snorkeling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495" y="2691246"/>
            <a:ext cx="4452505" cy="2504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388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620486" y="114300"/>
            <a:ext cx="3804557" cy="2073729"/>
          </a:xfrm>
          <a:prstGeom prst="wedgeRoundRectCallout">
            <a:avLst>
              <a:gd name="adj1" fmla="val 49124"/>
              <a:gd name="adj2" fmla="val 8130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Freestyle Script" panose="030804020302050B0404" pitchFamily="66" charset="0"/>
              </a:rPr>
              <a:t>Does this mean I have to add more slides???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93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/>
          </p:nvPr>
        </p:nvGraphicFramePr>
        <p:xfrm>
          <a:off x="0" y="446468"/>
          <a:ext cx="9144000" cy="111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2987899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IMBED VIDEO and STOCK FOOTAGE</a:t>
            </a:r>
          </a:p>
          <a:p>
            <a:pPr algn="ctr"/>
            <a:r>
              <a:rPr lang="en-US" sz="3200" dirty="0" smtClean="0"/>
              <a:t>(educate, entertain, and impress)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479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one Fun in Aruba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0" y="1524451"/>
            <a:ext cx="8857397" cy="2975377"/>
          </a:xfrm>
        </p:spPr>
        <p:txBody>
          <a:bodyPr>
            <a:noAutofit/>
          </a:bodyPr>
          <a:lstStyle/>
          <a:p>
            <a:pPr marL="512064" indent="-45720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3600" dirty="0"/>
              <a:t>Add </a:t>
            </a:r>
            <a:r>
              <a:rPr lang="en-US" sz="3600" dirty="0" smtClean="0"/>
              <a:t>presenter notes</a:t>
            </a:r>
            <a:endParaRPr lang="en-US" sz="3600" dirty="0"/>
          </a:p>
          <a:p>
            <a:pPr marL="512064" indent="-45720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3600" dirty="0"/>
              <a:t>Add </a:t>
            </a:r>
            <a:r>
              <a:rPr lang="en-US" sz="3600" dirty="0" smtClean="0">
                <a:solidFill>
                  <a:srgbClr val="FFFF00"/>
                </a:solidFill>
              </a:rPr>
              <a:t>purposeful</a:t>
            </a:r>
            <a:r>
              <a:rPr lang="en-US" sz="3600" dirty="0" smtClean="0"/>
              <a:t> animations </a:t>
            </a:r>
            <a:r>
              <a:rPr lang="en-US" sz="3600" dirty="0"/>
              <a:t>and </a:t>
            </a:r>
            <a:r>
              <a:rPr lang="en-US" sz="3600" dirty="0" smtClean="0">
                <a:solidFill>
                  <a:srgbClr val="FFFF00"/>
                </a:solidFill>
              </a:rPr>
              <a:t>subtle</a:t>
            </a:r>
            <a:r>
              <a:rPr lang="en-US" sz="3600" dirty="0" smtClean="0"/>
              <a:t> transitions</a:t>
            </a:r>
            <a:endParaRPr lang="en-US" sz="3600" dirty="0"/>
          </a:p>
          <a:p>
            <a:pPr marL="512064" indent="-45720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3600" dirty="0"/>
              <a:t>Use spellcheck</a:t>
            </a:r>
          </a:p>
          <a:p>
            <a:pPr marL="512064" indent="-45720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3600" dirty="0"/>
              <a:t>Perform </a:t>
            </a:r>
            <a:r>
              <a:rPr lang="en-US" sz="3600" dirty="0" smtClean="0"/>
              <a:t>run-through (again, and again, and again…)</a:t>
            </a:r>
            <a:endParaRPr lang="en-US" sz="3600" dirty="0"/>
          </a:p>
          <a:p>
            <a:pPr marL="54864" indent="0">
              <a:buClr>
                <a:srgbClr val="00B0F0"/>
              </a:buClr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7103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66015" y="424542"/>
            <a:ext cx="31677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2"/>
                </a:solidFill>
                <a:latin typeface="Freestyle Script" panose="030804020302050B0404" pitchFamily="66" charset="0"/>
              </a:rPr>
              <a:t>This is a lot of work, dude.</a:t>
            </a:r>
            <a:endParaRPr lang="en-US" sz="6000" b="1" dirty="0">
              <a:solidFill>
                <a:schemeClr val="bg2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26352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Death by PowerPoint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</a:t>
            </a:r>
            <a:r>
              <a:rPr lang="en-US" sz="2800" dirty="0" smtClean="0">
                <a:solidFill>
                  <a:schemeClr val="bg1"/>
                </a:solidFill>
              </a:rPr>
              <a:t>rong template and background (see this slide)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Too small text size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Too much text, too much text, too much text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Too much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Too much “stuff” on the slide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Too much pointless animation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No images (or very poor quality)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No video (or imbedded video link didn’t work)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Read each slide word for word (makes you sound boring and unprepared)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Too many bullet </a:t>
            </a:r>
            <a:r>
              <a:rPr lang="en-US" sz="2800" dirty="0" smtClean="0">
                <a:solidFill>
                  <a:schemeClr val="bg1"/>
                </a:solidFill>
              </a:rPr>
              <a:t>points (see this slide, again)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06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7543" y="555172"/>
            <a:ext cx="4147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2"/>
                </a:solidFill>
                <a:latin typeface="Freestyle Script" panose="030804020302050B0404" pitchFamily="66" charset="0"/>
              </a:rPr>
              <a:t>But you will be so glad you did it!</a:t>
            </a:r>
            <a:endParaRPr lang="en-US" sz="6000" b="1" dirty="0">
              <a:solidFill>
                <a:schemeClr val="bg2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39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n-1117-front-runner-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4659086"/>
            <a:ext cx="609600" cy="609600"/>
          </a:xfrm>
          <a:prstGeom prst="rect">
            <a:avLst/>
          </a:prstGeom>
        </p:spPr>
      </p:pic>
      <p:pic>
        <p:nvPicPr>
          <p:cNvPr id="4" name="baby-blue-star_bkgethzbh__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405719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Algerian" panose="04020705040A02060702" pitchFamily="82" charset="0"/>
              </a:rPr>
              <a:t>ON BEHALF OF THE HHS LEARNING RESOURCE NETWORK…</a:t>
            </a:r>
            <a:endParaRPr lang="en-US" sz="4000" b="1" dirty="0">
              <a:ln>
                <a:solidFill>
                  <a:schemeClr val="tx2">
                    <a:lumMod val="10000"/>
                  </a:schemeClr>
                </a:solidFill>
              </a:ln>
              <a:latin typeface="Algerian" panose="04020705040A02060702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61665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THANK YOU!</a:t>
            </a:r>
            <a:endParaRPr lang="en-US" sz="5400" b="1" dirty="0">
              <a:ln>
                <a:solidFill>
                  <a:schemeClr val="tx2">
                    <a:lumMod val="1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97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48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54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bad powerpoint slides exam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7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15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518556" y="1045029"/>
            <a:ext cx="646611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12371" y="839922"/>
            <a:ext cx="751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“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1763485" y="1317450"/>
            <a:ext cx="62211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If companies would have as little respect for business as they have for presentations, the majority would go bankrupt.</a:t>
            </a:r>
            <a:endParaRPr lang="en-US" sz="40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387928" y="4789714"/>
            <a:ext cx="6308270" cy="155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810500" y="4492992"/>
            <a:ext cx="751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”</a:t>
            </a:r>
            <a:endParaRPr lang="en-US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4925783" y="5161017"/>
            <a:ext cx="3058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Dr. John Medina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1306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cademic Science 16x9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AcademicScience">
      <a:dk1>
        <a:srgbClr val="000000"/>
      </a:dk1>
      <a:lt1>
        <a:sysClr val="window" lastClr="FFFFFF"/>
      </a:lt1>
      <a:dk2>
        <a:srgbClr val="1B1B1B"/>
      </a:dk2>
      <a:lt2>
        <a:srgbClr val="E5E8E8"/>
      </a:lt2>
      <a:accent1>
        <a:srgbClr val="00B0EA"/>
      </a:accent1>
      <a:accent2>
        <a:srgbClr val="45AE22"/>
      </a:accent2>
      <a:accent3>
        <a:srgbClr val="FFFF00"/>
      </a:accent3>
      <a:accent4>
        <a:srgbClr val="F2760D"/>
      </a:accent4>
      <a:accent5>
        <a:srgbClr val="BB2B35"/>
      </a:accent5>
      <a:accent6>
        <a:srgbClr val="6C3CA2"/>
      </a:accent6>
      <a:hlink>
        <a:srgbClr val="00B0EA"/>
      </a:hlink>
      <a:folHlink>
        <a:srgbClr val="969696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37E061906B8D41B78466604C53C4AE" ma:contentTypeVersion="28" ma:contentTypeDescription="Create a new document." ma:contentTypeScope="" ma:versionID="b1fac3747e4839e2d4ffb6e4054a9b09">
  <xsd:schema xmlns:xsd="http://www.w3.org/2001/XMLSchema" xmlns:xs="http://www.w3.org/2001/XMLSchema" xmlns:p="http://schemas.microsoft.com/office/2006/metadata/properties" xmlns:ns2="1624d5a5-934e-431c-bdeb-2205adc15921" targetNamespace="http://schemas.microsoft.com/office/2006/metadata/properties" ma:root="true" ma:fieldsID="54ec43d53a1f88dddf6650d30005016a" ns2:_="">
    <xsd:import namespace="1624d5a5-934e-431c-bdeb-2205adc15921"/>
    <xsd:element name="properties">
      <xsd:complexType>
        <xsd:sequence>
          <xsd:element name="documentManagement">
            <xsd:complexType>
              <xsd:all>
                <xsd:element ref="ns2:DocumentCategory"/>
                <xsd:element ref="ns2:DocumentSummary"/>
                <xsd:element ref="ns2:DocumentPublishDate"/>
                <xsd:element ref="ns2:DIRDepartment" minOccurs="0"/>
                <xsd:element ref="ns2:RedirectURL" minOccurs="0"/>
                <xsd:element ref="ns2:SearchSummary" minOccurs="0"/>
                <xsd:element ref="ns2:DocumentSize" minOccurs="0"/>
                <xsd:element ref="ns2:DocumentExtension" minOccurs="0"/>
                <xsd:element ref="ns2:SearchKeywords" minOccurs="0"/>
                <xsd:element ref="ns2:TSLACSubject" minOccurs="0"/>
                <xsd:element ref="ns2:TSLACType"/>
                <xsd:element ref="ns2:TaxKeywordTaxHTField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24d5a5-934e-431c-bdeb-2205adc15921" elementFormDefault="qualified">
    <xsd:import namespace="http://schemas.microsoft.com/office/2006/documentManagement/types"/>
    <xsd:import namespace="http://schemas.microsoft.com/office/infopath/2007/PartnerControls"/>
    <xsd:element name="DocumentCategory" ma:index="1" ma:displayName="Document Category" ma:format="Dropdown" ma:internalName="DocumentCategory">
      <xsd:simpleType>
        <xsd:restriction base="dms:Choice">
          <xsd:enumeration value="Audit"/>
          <xsd:enumeration value="Board"/>
          <xsd:enumeration value="Event Materials"/>
          <xsd:enumeration value="Forms"/>
          <xsd:enumeration value="Guidelines"/>
          <xsd:enumeration value="Other"/>
          <xsd:enumeration value="Policies"/>
          <xsd:enumeration value="Reports"/>
          <xsd:enumeration value="Templates"/>
        </xsd:restriction>
      </xsd:simpleType>
    </xsd:element>
    <xsd:element name="DocumentSummary" ma:index="2" ma:displayName="Document Summary" ma:internalName="DocumentSummary">
      <xsd:simpleType>
        <xsd:restriction base="dms:Note">
          <xsd:maxLength value="255"/>
        </xsd:restriction>
      </xsd:simpleType>
    </xsd:element>
    <xsd:element name="DocumentPublishDate" ma:index="3" ma:displayName="Document Publish Date" ma:default="[today]" ma:format="DateOnly" ma:internalName="DocumentPublishDate">
      <xsd:simpleType>
        <xsd:restriction base="dms:DateTime"/>
      </xsd:simpleType>
    </xsd:element>
    <xsd:element name="DIRDepartment" ma:index="4" nillable="true" ma:displayName="DIR Department" ma:default="General" ma:format="Dropdown" ma:internalName="DIRDepartment">
      <xsd:simpleType>
        <xsd:restriction base="dms:Choice">
          <xsd:enumeration value="Contracts"/>
          <xsd:enumeration value="Data Center"/>
          <xsd:enumeration value="General"/>
          <xsd:enumeration value="Information Security"/>
          <xsd:enumeration value="Policy &amp; Planning"/>
          <xsd:enumeration value="Telecom"/>
          <xsd:enumeration value="Texas.Gov"/>
        </xsd:restriction>
      </xsd:simpleType>
    </xsd:element>
    <xsd:element name="RedirectURL" ma:index="5" nillable="true" ma:displayName="Redirect URL" ma:hidden="true" ma:internalName="RedirectURL" ma:readOnly="false">
      <xsd:simpleType>
        <xsd:restriction base="dms:Text">
          <xsd:maxLength value="255"/>
        </xsd:restriction>
      </xsd:simpleType>
    </xsd:element>
    <xsd:element name="SearchSummary" ma:index="6" nillable="true" ma:displayName="Search Summary" ma:hidden="true" ma:internalName="SearchSummary" ma:readOnly="false">
      <xsd:simpleType>
        <xsd:restriction base="dms:Note"/>
      </xsd:simpleType>
    </xsd:element>
    <xsd:element name="DocumentSize" ma:index="15" nillable="true" ma:displayName="Document Size" ma:hidden="true" ma:internalName="DocumentSize" ma:readOnly="false">
      <xsd:simpleType>
        <xsd:restriction base="dms:Text">
          <xsd:maxLength value="255"/>
        </xsd:restriction>
      </xsd:simpleType>
    </xsd:element>
    <xsd:element name="DocumentExtension" ma:index="16" nillable="true" ma:displayName="Document Extension" ma:hidden="true" ma:internalName="DocumentExtension" ma:readOnly="false">
      <xsd:simpleType>
        <xsd:restriction base="dms:Text">
          <xsd:maxLength value="255"/>
        </xsd:restriction>
      </xsd:simpleType>
    </xsd:element>
    <xsd:element name="SearchKeywords" ma:index="17" nillable="true" ma:displayName="Search Keywords" ma:internalName="SearchKeywords">
      <xsd:simpleType>
        <xsd:restriction base="dms:Text">
          <xsd:maxLength value="255"/>
        </xsd:restriction>
      </xsd:simpleType>
    </xsd:element>
    <xsd:element name="TSLACSubject" ma:index="18" nillable="true" ma:displayName="TSLAC Subject" ma:internalName="TSLACSubject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uditing Budget"/>
                    <xsd:enumeration value="Executive Departments"/>
                    <xsd:enumeration value="Government Information"/>
                    <xsd:enumeration value="Government Purchasing"/>
                    <xsd:enumeration value="State Governments"/>
                  </xsd:restriction>
                </xsd:simpleType>
              </xsd:element>
            </xsd:sequence>
          </xsd:extension>
        </xsd:complexContent>
      </xsd:complexType>
    </xsd:element>
    <xsd:element name="TSLACType" ma:index="19" ma:displayName="TSLAC Type" ma:format="Dropdown" ma:internalName="TSLACType">
      <xsd:simpleType>
        <xsd:restriction base="dms:Choice">
          <xsd:enumeration value="Agency Rules, Policies and Procedures"/>
          <xsd:enumeration value="Agency Search engines"/>
          <xsd:enumeration value="Agency staff contacts"/>
          <xsd:enumeration value="Databases"/>
          <xsd:enumeration value="Employment information"/>
          <xsd:enumeration value="Executive Orders"/>
          <xsd:enumeration value="External Fiscal Reports"/>
          <xsd:enumeration value="Forms and Form instructions"/>
          <xsd:enumeration value="Grants or Funding Opportunities"/>
          <xsd:enumeration value="Homepages"/>
          <xsd:enumeration value="Legal Opinions and Advice"/>
          <xsd:enumeration value="Legislation, Proposed Legislation, and Statutes"/>
          <xsd:enumeration value="Legislative Appropriations Requests"/>
          <xsd:enumeration value="Licenses and Licensing Information"/>
          <xsd:enumeration value="Mail and Telecommunication Listings"/>
          <xsd:enumeration value="Manuals and Instructions"/>
          <xsd:enumeration value="Maps"/>
          <xsd:enumeration value="Meeting Agendas"/>
          <xsd:enumeration value="Meeting Minutes"/>
          <xsd:enumeration value="Miscellaneous reports"/>
          <xsd:enumeration value="News or Press Releases"/>
          <xsd:enumeration value="Non-fiscal reports and studies"/>
          <xsd:enumeration value="Organization Charts"/>
          <xsd:enumeration value="Other publications"/>
          <xsd:enumeration value="Periodicals - Newsletters and Magazines"/>
          <xsd:enumeration value="Personnel Policies and Procedures"/>
          <xsd:enumeration value="Plans and Planning Information"/>
          <xsd:enumeration value="Programs and Services"/>
          <xsd:enumeration value="Reference materials"/>
          <xsd:enumeration value="Reports - Biennial or Annual"/>
          <xsd:enumeration value="Reports - Required Legislative"/>
          <xsd:enumeration value="Reports on Performance Measures"/>
          <xsd:enumeration value="Speeches and Papers"/>
          <xsd:enumeration value="Statistics"/>
          <xsd:enumeration value="Strategic Plans"/>
          <xsd:enumeration value="Training Materials"/>
          <xsd:enumeration value="Web documents - Undefined"/>
        </xsd:restriction>
      </xsd:simpleType>
    </xsd:element>
    <xsd:element name="TaxKeywordTaxHTField" ma:index="22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3" nillable="true" ma:displayName="Taxonomy Catch All Column" ma:hidden="true" ma:list="{17e8d30a-da91-4395-8dbc-c1e53e82d6c7}" ma:internalName="TaxCatchAll" ma:showField="CatchAllData" ma:web="1624d5a5-934e-431c-bdeb-2205adc159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Summary xmlns="1624d5a5-934e-431c-bdeb-2205adc15921">Training Expo 2018 Next Level PowerPoint</DocumentSummary>
    <TaxCatchAll xmlns="1624d5a5-934e-431c-bdeb-2205adc15921">
      <Value>230</Value>
      <Value>229</Value>
      <Value>142</Value>
      <Value>231</Value>
    </TaxCatchAll>
    <DocumentPublishDate xmlns="1624d5a5-934e-431c-bdeb-2205adc15921">2018-06-22T05:00:00+00:00</DocumentPublishDate>
    <DIRDepartment xmlns="1624d5a5-934e-431c-bdeb-2205adc15921">General</DIRDepartment>
    <SearchSummary xmlns="1624d5a5-934e-431c-bdeb-2205adc15921">Training Expo 2018 Next Level PowerPoint</SearchSummary>
    <DocumentExtension xmlns="1624d5a5-934e-431c-bdeb-2205adc15921">pptx</DocumentExtension>
    <DocumentCategory xmlns="1624d5a5-934e-431c-bdeb-2205adc15921">Event Materials</DocumentCategory>
    <RedirectURL xmlns="1624d5a5-934e-431c-bdeb-2205adc15921">/portal/internal/resources/DocumentLibrary/T05-Next Level PowerPoint.pptx</RedirectURL>
    <TSLACSubject xmlns="1624d5a5-934e-431c-bdeb-2205adc15921">
      <Value>Executive Departments</Value>
      <Value>Government Information</Value>
      <Value>State Governments</Value>
    </TSLACSubject>
    <DocumentSize xmlns="1624d5a5-934e-431c-bdeb-2205adc15921">57696.094483022</DocumentSize>
    <TSLACType xmlns="1624d5a5-934e-431c-bdeb-2205adc15921">Other publications</TSLACType>
    <SearchKeywords xmlns="1624d5a5-934e-431c-bdeb-2205adc15921">training expo; event; calendar; </SearchKeywords>
    <TaxKeywordTaxHTField xmlns="1624d5a5-934e-431c-bdeb-2205adc15921">
      <Terms xmlns="http://schemas.microsoft.com/office/infopath/2007/PartnerControls">
        <TermInfo xmlns="http://schemas.microsoft.com/office/infopath/2007/PartnerControls">
          <TermName xmlns="http://schemas.microsoft.com/office/infopath/2007/PartnerControls">event</TermName>
          <TermId xmlns="http://schemas.microsoft.com/office/infopath/2007/PartnerControls">c78e4dd3-3a20-4553-8017-6cac9bcf36eb</TermId>
        </TermInfo>
        <TermInfo xmlns="http://schemas.microsoft.com/office/infopath/2007/PartnerControls">
          <TermName xmlns="http://schemas.microsoft.com/office/infopath/2007/PartnerControls">conference</TermName>
          <TermId xmlns="http://schemas.microsoft.com/office/infopath/2007/PartnerControls">30dac385-0fec-48b1-ab09-6395348a432b</TermId>
        </TermInfo>
        <TermInfo xmlns="http://schemas.microsoft.com/office/infopath/2007/PartnerControls">
          <TermName xmlns="http://schemas.microsoft.com/office/infopath/2007/PartnerControls">2018</TermName>
          <TermId xmlns="http://schemas.microsoft.com/office/infopath/2007/PartnerControls">4014fb24-166e-4697-b678-92d10d7577a6</TermId>
        </TermInfo>
        <TermInfo xmlns="http://schemas.microsoft.com/office/infopath/2007/PartnerControls">
          <TermName xmlns="http://schemas.microsoft.com/office/infopath/2007/PartnerControls">training expo</TermName>
          <TermId xmlns="http://schemas.microsoft.com/office/infopath/2007/PartnerControls">0935d899-139c-46da-8593-77d8e58ab66f</TermId>
        </TermInfo>
      </Terms>
    </TaxKeywordTaxHTField>
  </documentManagement>
</p:properties>
</file>

<file path=customXml/itemProps1.xml><?xml version="1.0" encoding="utf-8"?>
<ds:datastoreItem xmlns:ds="http://schemas.openxmlformats.org/officeDocument/2006/customXml" ds:itemID="{E8F0336C-3E3C-4298-A19D-6F69E4EFF57C}"/>
</file>

<file path=customXml/itemProps2.xml><?xml version="1.0" encoding="utf-8"?>
<ds:datastoreItem xmlns:ds="http://schemas.openxmlformats.org/officeDocument/2006/customXml" ds:itemID="{9752A85B-D499-401A-8265-A6B42946DC08}"/>
</file>

<file path=customXml/itemProps3.xml><?xml version="1.0" encoding="utf-8"?>
<ds:datastoreItem xmlns:ds="http://schemas.openxmlformats.org/officeDocument/2006/customXml" ds:itemID="{3A54B364-F3B9-477F-BB5E-AC5B9DD20E10}"/>
</file>

<file path=docProps/app.xml><?xml version="1.0" encoding="utf-8"?>
<Properties xmlns="http://schemas.openxmlformats.org/officeDocument/2006/extended-properties" xmlns:vt="http://schemas.openxmlformats.org/officeDocument/2006/docPropsVTypes">
  <Template>Laboratory science</Template>
  <TotalTime>0</TotalTime>
  <Words>528</Words>
  <Application>Microsoft Office PowerPoint</Application>
  <PresentationFormat>On-screen Show (4:3)</PresentationFormat>
  <Paragraphs>177</Paragraphs>
  <Slides>41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Aharoni</vt:lpstr>
      <vt:lpstr>Algerian</vt:lpstr>
      <vt:lpstr>Arial</vt:lpstr>
      <vt:lpstr>Freestyle Script</vt:lpstr>
      <vt:lpstr>Lucida Handwriting</vt:lpstr>
      <vt:lpstr>Monotype Corsiva</vt:lpstr>
      <vt:lpstr>Script MT Bold</vt:lpstr>
      <vt:lpstr>Wingdings</vt:lpstr>
      <vt:lpstr>Academic Science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ARUBA VACATION</vt:lpstr>
      <vt:lpstr>ARUBA VACATION</vt:lpstr>
      <vt:lpstr>ARUBA VACATION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ARUBA VACATION</vt:lpstr>
      <vt:lpstr>PowerPoint Presentation</vt:lpstr>
      <vt:lpstr>PowerPoint Presentation</vt:lpstr>
      <vt:lpstr>PowerPoint Presentation</vt:lpstr>
      <vt:lpstr>PowerPoint Presentation</vt:lpstr>
      <vt:lpstr>ARUBA VACATION</vt:lpstr>
      <vt:lpstr>ARUBA VACATION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T05-Next Level PowerPoint</dc:title>
  <dc:creator/>
  <cp:keywords>conference; event; 2018; training expo</cp:keywords>
  <cp:lastModifiedBy/>
  <cp:revision>1</cp:revision>
  <dcterms:created xsi:type="dcterms:W3CDTF">2017-06-27T01:26:23Z</dcterms:created>
  <dcterms:modified xsi:type="dcterms:W3CDTF">2018-06-22T16:43:22Z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TC029023899991</vt:lpwstr>
  </property>
  <property fmtid="{D5CDD505-2E9C-101B-9397-08002B2CF9AE}" pid="3" name="ContentTypeId">
    <vt:lpwstr>0x010100BC37E061906B8D41B78466604C53C4AE</vt:lpwstr>
  </property>
  <property fmtid="{D5CDD505-2E9C-101B-9397-08002B2CF9AE}" pid="4" name="TaxKeyword">
    <vt:lpwstr>230;#event|c78e4dd3-3a20-4553-8017-6cac9bcf36eb;#229;#conference|30dac385-0fec-48b1-ab09-6395348a432b;#142;#2018|4014fb24-166e-4697-b678-92d10d7577a6;#231;#training expo|0935d899-139c-46da-8593-77d8e58ab66f</vt:lpwstr>
  </property>
  <property fmtid="{D5CDD505-2E9C-101B-9397-08002B2CF9AE}" pid="5" name="WorkflowChangePath">
    <vt:lpwstr>4e7f0d7b-af58-4d14-a711-25a4e8942f2a,4;4e7f0d7b-af58-4d14-a711-25a4e8942f2a,4;4e7f0d7b-af58-4d14-a711-25a4e8942f2a,4;4e7f0d7b-af58-4d14-a711-25a4e8942f2a,4;4e7f0d7b-af58-4d14-a711-25a4e8942f2a,4;4e7f0d7b-af58-4d14-a711-25a4e8942f2a,4;4e7f0d7b-af58-4d14-a711-25a4e8942f2a,4;4e7f0d7b-af58-4d14-a711-25a4e8942f2a,6;4e7f0d7b-af58-4d14-a711-25a4e8942f2a,6;4e7f0d7b-af58-4d14-a711-25a4e8942f2a,6;4e7f0d7b-af58-4d14-a711-25a4e8942f2a,6;4e7f0d7b-af58-4d14-a711-25a4e8942f2a,6;4e7f0d7b-af58-4d14-a711-25a4e8942f2a,6;4e7f0d7b-af58-4d14-a711-25a4e8942f2a,6;4e7f0d7b-af58-4d14-a711-25a4e8942f2a,8;4e7f0d7b-af58-4d14-a711-25a4e8942f2a,8;4e7f0d7b-af58-4d14-a711-25a4e8942f2a,8;4e7f0d7b-af58-4d14-a711-25a4e8942f2a,8;4e7f0d7b-af58-4d14-a711-25a4e8942f2a,8;4e7f0d7b-af58-4d14-a711-25a4e8942f2a,8;4e7f0d7b-af58-4d14-a711-25a4e8942f2a,8;4e7f0d7b-af58-4d14-a711-25a4e8942f2a,10;4e7f0d7b-af58-4d14-a711-25a4e8942f2a,10;4e7f0d7b-af58-4d14-a711-25a4e8942f2a,10;4e7f0d7b-af58-4d14-a711-25a4e8942f2a,10;4e7f0d7b-af58-4d14-a711-25a4e8942f2a,10;4e7f0d7b-af58-4d14-a711-25a4e8942f2a,10;4e7f0d7b-af58-4d14-a711-25a4e8942f2a,10;4e7f0d7b-af58-4d14-a711-25a4e8942f2a,12;4e7f0d7b-af58-4d14-a711-25a4e8942f2a,12;4e7f0d7b-af58-4d14-a711-25a4e8942f2a,12;4e7f0d7b-af58-4d14-a711-25a4e8942f2a,12;4e7f0d7b-af58-4d14-a711-25a4e8942f2a,12;4e7f0d7b-af58-4d14-a711-25a4e8942f2a,12;4e7f0d7b-af58-4d14-a711-25a4e8942f2a,12;</vt:lpwstr>
  </property>
</Properties>
</file>